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0F4D-8FFE-4DDB-9313-C0DE32863E3A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A837-E4C3-46C7-B992-ED0B37F52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325256"/>
      </p:ext>
    </p:extLst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0F4D-8FFE-4DDB-9313-C0DE32863E3A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A837-E4C3-46C7-B992-ED0B37F52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169071"/>
      </p:ext>
    </p:extLst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0F4D-8FFE-4DDB-9313-C0DE32863E3A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A837-E4C3-46C7-B992-ED0B37F52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019495"/>
      </p:ext>
    </p:extLst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0F4D-8FFE-4DDB-9313-C0DE32863E3A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A837-E4C3-46C7-B992-ED0B37F52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767089"/>
      </p:ext>
    </p:extLst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0F4D-8FFE-4DDB-9313-C0DE32863E3A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A837-E4C3-46C7-B992-ED0B37F52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837874"/>
      </p:ext>
    </p:extLst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0F4D-8FFE-4DDB-9313-C0DE32863E3A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A837-E4C3-46C7-B992-ED0B37F52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376178"/>
      </p:ext>
    </p:extLst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0F4D-8FFE-4DDB-9313-C0DE32863E3A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A837-E4C3-46C7-B992-ED0B37F52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953244"/>
      </p:ext>
    </p:extLst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0F4D-8FFE-4DDB-9313-C0DE32863E3A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A837-E4C3-46C7-B992-ED0B37F52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65594"/>
      </p:ext>
    </p:extLst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0F4D-8FFE-4DDB-9313-C0DE32863E3A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A837-E4C3-46C7-B992-ED0B37F52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968991"/>
      </p:ext>
    </p:extLst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0F4D-8FFE-4DDB-9313-C0DE32863E3A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A837-E4C3-46C7-B992-ED0B37F52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884076"/>
      </p:ext>
    </p:extLst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0F4D-8FFE-4DDB-9313-C0DE32863E3A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A837-E4C3-46C7-B992-ED0B37F52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269245"/>
      </p:ext>
    </p:extLst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E0F4D-8FFE-4DDB-9313-C0DE32863E3A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8A837-E4C3-46C7-B992-ED0B37F521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938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advClick="0" advTm="1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isometricOffAxis2Left"/>
              <a:lightRig rig="threePt" dir="t"/>
            </a:scene3d>
          </a:bodyPr>
          <a:lstStyle/>
          <a:p>
            <a:r>
              <a:rPr lang="fr-FR" sz="8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Ré</a:t>
            </a:r>
            <a:r>
              <a:rPr lang="fr-FR" sz="80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pé</a:t>
            </a:r>
            <a:r>
              <a:rPr lang="fr-FR" sz="8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</a:t>
            </a:r>
            <a:r>
              <a:rPr lang="fr-FR" sz="80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tion</a:t>
            </a:r>
            <a:r>
              <a:rPr lang="fr-FR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br>
              <a:rPr lang="fr-FR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L’art </a:t>
            </a:r>
            <a:r>
              <a:rPr lang="fr-FR" sz="600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de</a:t>
            </a:r>
            <a:r>
              <a:rPr lang="fr-FR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6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</a:t>
            </a:r>
            <a:r>
              <a:rPr lang="fr-FR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répétition</a:t>
            </a:r>
            <a:endParaRPr lang="fr-FR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06935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28193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45229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45244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24029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55010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89448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3262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80979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7</Words>
  <Application>Microsoft Office PowerPoint</Application>
  <PresentationFormat>Grand écran</PresentationFormat>
  <Paragraphs>2</Paragraphs>
  <Slides>9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Répétition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Ministère de la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Répétition</dc:title>
  <dc:creator>RAMACKERS Anne</dc:creator>
  <cp:lastModifiedBy>RAMACKERS Anne</cp:lastModifiedBy>
  <cp:revision>7</cp:revision>
  <dcterms:created xsi:type="dcterms:W3CDTF">2023-10-08T12:17:44Z</dcterms:created>
  <dcterms:modified xsi:type="dcterms:W3CDTF">2023-10-17T20:30:52Z</dcterms:modified>
</cp:coreProperties>
</file>