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3"/>
  </p:notesMasterIdLst>
  <p:sldIdLst>
    <p:sldId id="256" r:id="rId4"/>
    <p:sldId id="257" r:id="rId5"/>
    <p:sldId id="260" r:id="rId6"/>
    <p:sldId id="261" r:id="rId7"/>
    <p:sldId id="258" r:id="rId8"/>
    <p:sldId id="259" r:id="rId9"/>
    <p:sldId id="270" r:id="rId10"/>
    <p:sldId id="262" r:id="rId11"/>
    <p:sldId id="263" r:id="rId12"/>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583C959C-8334-47C8-8584-B2190103A2C2}" type="datetimeFigureOut">
              <a:rPr lang="fr-FR" smtClean="0"/>
              <a:t>30/03/2023</a:t>
            </a:fld>
            <a:endParaRPr lang="fr-FR"/>
          </a:p>
        </p:txBody>
      </p:sp>
      <p:sp>
        <p:nvSpPr>
          <p:cNvPr id="4" name="Espace réservé de l'image des diapositives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481CF7EC-946F-4057-A629-53F335DB89F5}" type="slidenum">
              <a:rPr lang="fr-FR" smtClean="0"/>
              <a:t>‹N°›</a:t>
            </a:fld>
            <a:endParaRPr lang="fr-FR"/>
          </a:p>
        </p:txBody>
      </p:sp>
    </p:spTree>
    <p:extLst>
      <p:ext uri="{BB962C8B-B14F-4D97-AF65-F5344CB8AC3E}">
        <p14:creationId xmlns:p14="http://schemas.microsoft.com/office/powerpoint/2010/main" val="24465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1"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32"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4"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5"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6"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37"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39"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0"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1"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2"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3"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44"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5"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7"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59"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0"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4"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65"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6"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68"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69"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0"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2"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3"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74"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6"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77"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79"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0"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1"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82"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84"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5"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6"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7"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8"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89"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0"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1" name="PlaceHolder 2"/>
          <p:cNvSpPr>
            <a:spLocks noGrp="1"/>
          </p:cNvSpPr>
          <p:nvPr>
            <p:ph type="subTitle"/>
          </p:nvPr>
        </p:nvSpPr>
        <p:spPr>
          <a:xfrm>
            <a:off x="1129320" y="2114640"/>
            <a:ext cx="4644720" cy="9118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3"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05"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06"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 name="PlaceHolder 2"/>
          <p:cNvSpPr>
            <a:spLocks noGrp="1"/>
          </p:cNvSpPr>
          <p:nvPr>
            <p:ph type="body"/>
          </p:nvPr>
        </p:nvSpPr>
        <p:spPr>
          <a:xfrm>
            <a:off x="1129320" y="2169720"/>
            <a:ext cx="464472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8"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0"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1"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12"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4"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15"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6"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18"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19"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0"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2" name="PlaceHolder 2"/>
          <p:cNvSpPr>
            <a:spLocks noGrp="1"/>
          </p:cNvSpPr>
          <p:nvPr>
            <p:ph type="body"/>
          </p:nvPr>
        </p:nvSpPr>
        <p:spPr>
          <a:xfrm>
            <a:off x="1129320" y="216972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23" name="PlaceHolder 3"/>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25"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6"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7"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128" name="PlaceHolder 5"/>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30" name="PlaceHolder 2"/>
          <p:cNvSpPr>
            <a:spLocks noGrp="1"/>
          </p:cNvSpPr>
          <p:nvPr>
            <p:ph type="body"/>
          </p:nvPr>
        </p:nvSpPr>
        <p:spPr>
          <a:xfrm>
            <a:off x="112932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1" name="PlaceHolder 3"/>
          <p:cNvSpPr>
            <a:spLocks noGrp="1"/>
          </p:cNvSpPr>
          <p:nvPr>
            <p:ph type="body"/>
          </p:nvPr>
        </p:nvSpPr>
        <p:spPr>
          <a:xfrm>
            <a:off x="270000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2" name="PlaceHolder 4"/>
          <p:cNvSpPr>
            <a:spLocks noGrp="1"/>
          </p:cNvSpPr>
          <p:nvPr>
            <p:ph type="body"/>
          </p:nvPr>
        </p:nvSpPr>
        <p:spPr>
          <a:xfrm>
            <a:off x="4270680" y="216972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3" name="PlaceHolder 5"/>
          <p:cNvSpPr>
            <a:spLocks noGrp="1"/>
          </p:cNvSpPr>
          <p:nvPr>
            <p:ph type="body"/>
          </p:nvPr>
        </p:nvSpPr>
        <p:spPr>
          <a:xfrm>
            <a:off x="112932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4" name="PlaceHolder 6"/>
          <p:cNvSpPr>
            <a:spLocks noGrp="1"/>
          </p:cNvSpPr>
          <p:nvPr>
            <p:ph type="body"/>
          </p:nvPr>
        </p:nvSpPr>
        <p:spPr>
          <a:xfrm>
            <a:off x="270000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
        <p:nvSpPr>
          <p:cNvPr id="135" name="PlaceHolder 7"/>
          <p:cNvSpPr>
            <a:spLocks noGrp="1"/>
          </p:cNvSpPr>
          <p:nvPr>
            <p:ph type="body"/>
          </p:nvPr>
        </p:nvSpPr>
        <p:spPr>
          <a:xfrm>
            <a:off x="4270680" y="2588760"/>
            <a:ext cx="1495440" cy="382320"/>
          </a:xfrm>
          <a:prstGeom prst="rect">
            <a:avLst/>
          </a:prstGeom>
        </p:spPr>
        <p:txBody>
          <a:bodyPr lIns="0" tIns="0" rIns="0" bIns="0">
            <a:normAutofit fontScale="14000"/>
          </a:bodyPr>
          <a:lstStyle/>
          <a:p>
            <a:endParaRPr lang="en-US" sz="2000" b="0" strike="noStrike" spc="-1">
              <a:solidFill>
                <a:srgbClr val="00000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4"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15"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129320" y="953280"/>
            <a:ext cx="9607320" cy="4895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19"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0" name="PlaceHolder 3"/>
          <p:cNvSpPr>
            <a:spLocks noGrp="1"/>
          </p:cNvSpPr>
          <p:nvPr>
            <p:ph type="body"/>
          </p:nvPr>
        </p:nvSpPr>
        <p:spPr>
          <a:xfrm>
            <a:off x="350964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21" name="PlaceHolder 4"/>
          <p:cNvSpPr>
            <a:spLocks noGrp="1"/>
          </p:cNvSpPr>
          <p:nvPr>
            <p:ph type="body"/>
          </p:nvPr>
        </p:nvSpPr>
        <p:spPr>
          <a:xfrm>
            <a:off x="112932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23" name="PlaceHolder 2"/>
          <p:cNvSpPr>
            <a:spLocks noGrp="1"/>
          </p:cNvSpPr>
          <p:nvPr>
            <p:ph type="body"/>
          </p:nvPr>
        </p:nvSpPr>
        <p:spPr>
          <a:xfrm>
            <a:off x="1129320" y="2169720"/>
            <a:ext cx="2266560" cy="801720"/>
          </a:xfrm>
          <a:prstGeom prst="rect">
            <a:avLst/>
          </a:prstGeom>
        </p:spPr>
        <p:txBody>
          <a:bodyPr lIns="0" tIns="0" rIns="0" bIns="0">
            <a:normAutofit/>
          </a:bodyPr>
          <a:lstStyle/>
          <a:p>
            <a:endParaRPr lang="en-US" sz="2000" b="0" strike="noStrike" spc="-1">
              <a:solidFill>
                <a:srgbClr val="000000"/>
              </a:solidFill>
              <a:latin typeface="Century Gothic"/>
            </a:endParaRPr>
          </a:p>
        </p:txBody>
      </p:sp>
      <p:sp>
        <p:nvSpPr>
          <p:cNvPr id="24"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5" name="PlaceHolder 4"/>
          <p:cNvSpPr>
            <a:spLocks noGrp="1"/>
          </p:cNvSpPr>
          <p:nvPr>
            <p:ph type="body"/>
          </p:nvPr>
        </p:nvSpPr>
        <p:spPr>
          <a:xfrm>
            <a:off x="3509640" y="258876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129320" y="953280"/>
            <a:ext cx="9607320" cy="1055880"/>
          </a:xfrm>
          <a:prstGeom prst="rect">
            <a:avLst/>
          </a:prstGeom>
        </p:spPr>
        <p:txBody>
          <a:bodyPr lIns="0" tIns="0" rIns="0" bIns="0" anchor="ctr">
            <a:noAutofit/>
          </a:bodyPr>
          <a:lstStyle/>
          <a:p>
            <a:endParaRPr lang="en-US" sz="1800" b="0" strike="noStrike" spc="-1">
              <a:solidFill>
                <a:srgbClr val="000000"/>
              </a:solidFill>
              <a:latin typeface="Century Gothic"/>
            </a:endParaRPr>
          </a:p>
        </p:txBody>
      </p:sp>
      <p:sp>
        <p:nvSpPr>
          <p:cNvPr id="27" name="PlaceHolder 2"/>
          <p:cNvSpPr>
            <a:spLocks noGrp="1"/>
          </p:cNvSpPr>
          <p:nvPr>
            <p:ph type="body"/>
          </p:nvPr>
        </p:nvSpPr>
        <p:spPr>
          <a:xfrm>
            <a:off x="112932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8" name="PlaceHolder 3"/>
          <p:cNvSpPr>
            <a:spLocks noGrp="1"/>
          </p:cNvSpPr>
          <p:nvPr>
            <p:ph type="body"/>
          </p:nvPr>
        </p:nvSpPr>
        <p:spPr>
          <a:xfrm>
            <a:off x="3509640" y="2169720"/>
            <a:ext cx="2266560" cy="382320"/>
          </a:xfrm>
          <a:prstGeom prst="rect">
            <a:avLst/>
          </a:prstGeom>
        </p:spPr>
        <p:txBody>
          <a:bodyPr lIns="0" tIns="0" rIns="0" bIns="0">
            <a:normAutofit fontScale="42000"/>
          </a:bodyPr>
          <a:lstStyle/>
          <a:p>
            <a:endParaRPr lang="en-US" sz="2000" b="0" strike="noStrike" spc="-1">
              <a:solidFill>
                <a:srgbClr val="000000"/>
              </a:solidFill>
              <a:latin typeface="Century Gothic"/>
            </a:endParaRPr>
          </a:p>
        </p:txBody>
      </p:sp>
      <p:sp>
        <p:nvSpPr>
          <p:cNvPr id="29" name="PlaceHolder 4"/>
          <p:cNvSpPr>
            <a:spLocks noGrp="1"/>
          </p:cNvSpPr>
          <p:nvPr>
            <p:ph type="body"/>
          </p:nvPr>
        </p:nvSpPr>
        <p:spPr>
          <a:xfrm>
            <a:off x="1129320" y="2588760"/>
            <a:ext cx="4644720" cy="382320"/>
          </a:xfrm>
          <a:prstGeom prst="rect">
            <a:avLst/>
          </a:prstGeom>
        </p:spPr>
        <p:txBody>
          <a:bodyPr lIns="0" tIns="0" rIns="0" bIns="0">
            <a:normAutofit/>
          </a:bodyPr>
          <a:lstStyle/>
          <a:p>
            <a:endParaRPr lang="en-US" sz="2000" b="0" strike="noStrike" spc="-1">
              <a:solidFill>
                <a:srgbClr val="00000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9" name="Picture 11"/>
          <p:cNvPicPr/>
          <p:nvPr/>
        </p:nvPicPr>
        <p:blipFill>
          <a:blip r:embed="rId14"/>
          <a:srcRect t="1526" b="-1526"/>
          <a:stretch/>
        </p:blipFill>
        <p:spPr>
          <a:xfrm>
            <a:off x="0" y="6119280"/>
            <a:ext cx="12191760" cy="742680"/>
          </a:xfrm>
          <a:prstGeom prst="rect">
            <a:avLst/>
          </a:prstGeom>
          <a:ln w="0">
            <a:noFill/>
          </a:ln>
        </p:spPr>
      </p:pic>
      <p:sp>
        <p:nvSpPr>
          <p:cNvPr id="10"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2"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3" name="PlaceHolder 1"/>
          <p:cNvSpPr>
            <a:spLocks noGrp="1"/>
          </p:cNvSpPr>
          <p:nvPr>
            <p:ph type="title"/>
          </p:nvPr>
        </p:nvSpPr>
        <p:spPr>
          <a:xfrm>
            <a:off x="1128240" y="946080"/>
            <a:ext cx="8636760" cy="2618280"/>
          </a:xfrm>
          <a:prstGeom prst="rect">
            <a:avLst/>
          </a:prstGeom>
        </p:spPr>
        <p:txBody>
          <a:bodyPr bIns="0" anchor="b">
            <a:normAutofit/>
          </a:bodyPr>
          <a:lstStyle/>
          <a:p>
            <a:pPr>
              <a:lnSpc>
                <a:spcPct val="90000"/>
              </a:lnSpc>
            </a:pPr>
            <a:r>
              <a:rPr lang="fr-FR" sz="6600" b="0" strike="noStrike" spc="-1">
                <a:solidFill>
                  <a:srgbClr val="000000"/>
                </a:solidFill>
                <a:latin typeface="Century Gothic"/>
              </a:rPr>
              <a:t>Modifiez le style du titre</a:t>
            </a:r>
            <a:endParaRPr lang="en-US" sz="6600" b="0" strike="noStrike" spc="-1">
              <a:solidFill>
                <a:srgbClr val="000000"/>
              </a:solidFill>
              <a:latin typeface="Century Gothic"/>
            </a:endParaRPr>
          </a:p>
        </p:txBody>
      </p:sp>
      <p:sp>
        <p:nvSpPr>
          <p:cNvPr id="4" name="PlaceHolder 2"/>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53348A7F-8A39-45D4-AD89-900D72786267}" type="datetime">
              <a:rPr lang="en-US" sz="1000" b="0" strike="noStrike" spc="-1">
                <a:solidFill>
                  <a:srgbClr val="8B8B8B"/>
                </a:solidFill>
                <a:latin typeface="Century Gothic"/>
              </a:rPr>
              <a:t>3/30/2023</a:t>
            </a:fld>
            <a:endParaRPr lang="fr-FR" sz="1000" b="0" strike="noStrike" spc="-1">
              <a:latin typeface="Times New Roman"/>
            </a:endParaRPr>
          </a:p>
        </p:txBody>
      </p:sp>
      <p:sp>
        <p:nvSpPr>
          <p:cNvPr id="5" name="PlaceHolder 3"/>
          <p:cNvSpPr>
            <a:spLocks noGrp="1"/>
          </p:cNvSpPr>
          <p:nvPr>
            <p:ph type="ftr"/>
          </p:nvPr>
        </p:nvSpPr>
        <p:spPr>
          <a:xfrm>
            <a:off x="1127160" y="329400"/>
            <a:ext cx="5943240" cy="308880"/>
          </a:xfrm>
          <a:prstGeom prst="rect">
            <a:avLst/>
          </a:prstGeom>
        </p:spPr>
        <p:txBody>
          <a:bodyPr anchor="ctr">
            <a:noAutofit/>
          </a:bodyPr>
          <a:lstStyle/>
          <a:p>
            <a:endParaRPr lang="fr-FR" sz="2400" b="0" strike="noStrike" spc="-1">
              <a:latin typeface="Times New Roman"/>
            </a:endParaRPr>
          </a:p>
        </p:txBody>
      </p:sp>
      <p:sp>
        <p:nvSpPr>
          <p:cNvPr id="6" name="PlaceHolder 4"/>
          <p:cNvSpPr>
            <a:spLocks noGrp="1"/>
          </p:cNvSpPr>
          <p:nvPr>
            <p:ph type="sldNum"/>
          </p:nvPr>
        </p:nvSpPr>
        <p:spPr>
          <a:xfrm>
            <a:off x="9924480" y="135000"/>
            <a:ext cx="810720" cy="503280"/>
          </a:xfrm>
          <a:prstGeom prst="rect">
            <a:avLst/>
          </a:prstGeom>
        </p:spPr>
        <p:txBody>
          <a:bodyPr>
            <a:noAutofit/>
          </a:bodyPr>
          <a:lstStyle/>
          <a:p>
            <a:pPr algn="r">
              <a:lnSpc>
                <a:spcPct val="100000"/>
              </a:lnSpc>
            </a:pPr>
            <a:fld id="{5B483BC5-751A-44D6-8D17-E9E0D38B192C}" type="slidenum">
              <a:rPr lang="en-US" sz="2800" b="0" strike="noStrike" spc="-1">
                <a:solidFill>
                  <a:srgbClr val="415588"/>
                </a:solidFill>
                <a:latin typeface="Century Gothic"/>
              </a:rPr>
              <a:t>‹N°›</a:t>
            </a:fld>
            <a:endParaRPr lang="fr-FR" sz="2800" b="0" strike="noStrike" spc="-1">
              <a:latin typeface="Times New Roman"/>
            </a:endParaRPr>
          </a:p>
        </p:txBody>
      </p:sp>
      <p:pic>
        <p:nvPicPr>
          <p:cNvPr id="7" name="Picture 15" descr="RedHashing.emf"/>
          <p:cNvPicPr/>
          <p:nvPr/>
        </p:nvPicPr>
        <p:blipFill>
          <a:blip r:embed="rId15"/>
          <a:srcRect l="-115" r="15828" b="36408"/>
          <a:stretch/>
        </p:blipFill>
        <p:spPr>
          <a:xfrm>
            <a:off x="1125360" y="643320"/>
            <a:ext cx="9609840" cy="155160"/>
          </a:xfrm>
          <a:prstGeom prst="rect">
            <a:avLst/>
          </a:prstGeom>
          <a:ln w="0">
            <a:noFill/>
          </a:ln>
        </p:spPr>
      </p:pic>
      <p:sp>
        <p:nvSpPr>
          <p:cNvPr id="8"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000" b="0" strike="noStrike" spc="-1">
                <a:solidFill>
                  <a:srgbClr val="000000"/>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en-US" sz="1600" b="0" strike="noStrike" spc="-1">
                <a:solidFill>
                  <a:srgbClr val="000000"/>
                </a:solidFill>
                <a:latin typeface="Century Gothic"/>
              </a:rPr>
              <a:t>Second niveau de plan</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Century Gothic"/>
              </a:rPr>
              <a:t>Troisième niveau de plan</a:t>
            </a:r>
          </a:p>
          <a:p>
            <a:pPr marL="1728000" lvl="3" indent="-216000">
              <a:spcBef>
                <a:spcPts val="567"/>
              </a:spcBef>
              <a:buClr>
                <a:srgbClr val="000000"/>
              </a:buClr>
              <a:buSzPct val="75000"/>
              <a:buFont typeface="Symbol" charset="2"/>
              <a:buChar char=""/>
            </a:pPr>
            <a:r>
              <a:rPr lang="en-US" sz="1200" b="0" strike="noStrike" spc="-1">
                <a:solidFill>
                  <a:srgbClr val="000000"/>
                </a:solidFill>
                <a:latin typeface="Century Gothic"/>
              </a:rPr>
              <a:t>Quatrième niveau de plan</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entury Gothic"/>
              </a:rPr>
              <a:t>Cinquième niveau de plan</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entury Gothic"/>
              </a:rPr>
              <a:t>Sixième niveau de plan</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45" name="Picture 11"/>
          <p:cNvPicPr/>
          <p:nvPr/>
        </p:nvPicPr>
        <p:blipFill>
          <a:blip r:embed="rId14"/>
          <a:srcRect t="1526" b="-1526"/>
          <a:stretch/>
        </p:blipFill>
        <p:spPr>
          <a:xfrm>
            <a:off x="0" y="6119280"/>
            <a:ext cx="12191760" cy="742680"/>
          </a:xfrm>
          <a:prstGeom prst="rect">
            <a:avLst/>
          </a:prstGeom>
          <a:ln w="0">
            <a:noFill/>
          </a:ln>
        </p:spPr>
      </p:pic>
      <p:sp>
        <p:nvSpPr>
          <p:cNvPr id="46"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47"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48" name="PlaceHolder 1"/>
          <p:cNvSpPr>
            <a:spLocks noGrp="1"/>
          </p:cNvSpPr>
          <p:nvPr>
            <p:ph type="title"/>
          </p:nvPr>
        </p:nvSpPr>
        <p:spPr>
          <a:xfrm>
            <a:off x="1130400" y="953280"/>
            <a:ext cx="9603000" cy="1049040"/>
          </a:xfrm>
          <a:prstGeom prst="rect">
            <a:avLst/>
          </a:prstGeom>
        </p:spPr>
        <p:txBody>
          <a:bodyPr>
            <a:noAutofit/>
          </a:bodyPr>
          <a:lstStyle/>
          <a:p>
            <a:pPr>
              <a:lnSpc>
                <a:spcPct val="90000"/>
              </a:lnSpc>
            </a:pPr>
            <a:r>
              <a:rPr lang="fr-FR" sz="3200" b="0" strike="noStrike" spc="-1">
                <a:solidFill>
                  <a:srgbClr val="000000"/>
                </a:solidFill>
                <a:latin typeface="Century Gothic"/>
              </a:rPr>
              <a:t>Modifiez le style du titre</a:t>
            </a:r>
            <a:endParaRPr lang="en-US" sz="3200" b="0" strike="noStrike" spc="-1">
              <a:solidFill>
                <a:srgbClr val="000000"/>
              </a:solidFill>
              <a:latin typeface="Century Gothic"/>
            </a:endParaRPr>
          </a:p>
        </p:txBody>
      </p:sp>
      <p:sp>
        <p:nvSpPr>
          <p:cNvPr id="49" name="PlaceHolder 2"/>
          <p:cNvSpPr>
            <a:spLocks noGrp="1"/>
          </p:cNvSpPr>
          <p:nvPr>
            <p:ph type="body"/>
          </p:nvPr>
        </p:nvSpPr>
        <p:spPr>
          <a:xfrm>
            <a:off x="1130400" y="2171880"/>
            <a:ext cx="9603000" cy="329436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50" name="PlaceHolder 3"/>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3CE6BC37-1B0E-4BA3-8105-AB48FA82326F}" type="datetime">
              <a:rPr lang="en-US" sz="1200" b="0" strike="noStrike" spc="-1">
                <a:solidFill>
                  <a:srgbClr val="8B8B8B"/>
                </a:solidFill>
                <a:latin typeface="Century Gothic"/>
              </a:rPr>
              <a:t>3/30/2023</a:t>
            </a:fld>
            <a:endParaRPr lang="fr-FR" sz="1200" b="0" strike="noStrike" spc="-1">
              <a:latin typeface="Times New Roman"/>
            </a:endParaRPr>
          </a:p>
        </p:txBody>
      </p:sp>
      <p:sp>
        <p:nvSpPr>
          <p:cNvPr id="51" name="PlaceHolder 4"/>
          <p:cNvSpPr>
            <a:spLocks noGrp="1"/>
          </p:cNvSpPr>
          <p:nvPr>
            <p:ph type="ftr"/>
          </p:nvPr>
        </p:nvSpPr>
        <p:spPr>
          <a:xfrm>
            <a:off x="1130400" y="329400"/>
            <a:ext cx="5938560" cy="308880"/>
          </a:xfrm>
          <a:prstGeom prst="rect">
            <a:avLst/>
          </a:prstGeom>
        </p:spPr>
        <p:txBody>
          <a:bodyPr anchor="ctr">
            <a:noAutofit/>
          </a:bodyPr>
          <a:lstStyle/>
          <a:p>
            <a:endParaRPr lang="fr-FR" sz="2400" b="0" strike="noStrike" spc="-1">
              <a:latin typeface="Times New Roman"/>
            </a:endParaRPr>
          </a:p>
        </p:txBody>
      </p:sp>
      <p:sp>
        <p:nvSpPr>
          <p:cNvPr id="52" name="PlaceHolder 5"/>
          <p:cNvSpPr>
            <a:spLocks noGrp="1"/>
          </p:cNvSpPr>
          <p:nvPr>
            <p:ph type="sldNum"/>
          </p:nvPr>
        </p:nvSpPr>
        <p:spPr>
          <a:xfrm>
            <a:off x="9918000" y="137520"/>
            <a:ext cx="810720" cy="503280"/>
          </a:xfrm>
          <a:prstGeom prst="rect">
            <a:avLst/>
          </a:prstGeom>
        </p:spPr>
        <p:txBody>
          <a:bodyPr>
            <a:noAutofit/>
          </a:bodyPr>
          <a:lstStyle/>
          <a:p>
            <a:pPr algn="r">
              <a:lnSpc>
                <a:spcPct val="100000"/>
              </a:lnSpc>
            </a:pPr>
            <a:fld id="{F29330FB-A06C-4DA4-ABEF-F1ACFFC2FA44}" type="slidenum">
              <a:rPr lang="en-US" sz="2800" b="0" strike="noStrike" spc="-1">
                <a:solidFill>
                  <a:srgbClr val="415588"/>
                </a:solidFill>
                <a:latin typeface="Century Gothic"/>
              </a:rPr>
              <a:t>‹N°›</a:t>
            </a:fld>
            <a:endParaRPr lang="fr-FR" sz="2800" b="0" strike="noStrike" spc="-1">
              <a:latin typeface="Times New Roman"/>
            </a:endParaRPr>
          </a:p>
        </p:txBody>
      </p:sp>
      <p:pic>
        <p:nvPicPr>
          <p:cNvPr id="53" name="Picture 23" descr="RedHashing.emf"/>
          <p:cNvPicPr/>
          <p:nvPr/>
        </p:nvPicPr>
        <p:blipFill>
          <a:blip r:embed="rId15"/>
          <a:srcRect l="-115" r="15828" b="36408"/>
          <a:stretch/>
        </p:blipFill>
        <p:spPr>
          <a:xfrm>
            <a:off x="1125360" y="643320"/>
            <a:ext cx="9609840" cy="15516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9F9F9"/>
            </a:gs>
          </a:gsLst>
          <a:path path="circle">
            <a:fillToRect l="50000" t="50000" r="50000" b="50000"/>
          </a:path>
        </a:gradFill>
        <a:effectLst/>
      </p:bgPr>
    </p:bg>
    <p:spTree>
      <p:nvGrpSpPr>
        <p:cNvPr id="1" name=""/>
        <p:cNvGrpSpPr/>
        <p:nvPr/>
      </p:nvGrpSpPr>
      <p:grpSpPr>
        <a:xfrm>
          <a:off x="0" y="0"/>
          <a:ext cx="0" cy="0"/>
          <a:chOff x="0" y="0"/>
          <a:chExt cx="0" cy="0"/>
        </a:xfrm>
      </p:grpSpPr>
      <p:pic>
        <p:nvPicPr>
          <p:cNvPr id="90" name="Picture 11"/>
          <p:cNvPicPr/>
          <p:nvPr/>
        </p:nvPicPr>
        <p:blipFill>
          <a:blip r:embed="rId14"/>
          <a:srcRect t="1526" b="-1526"/>
          <a:stretch/>
        </p:blipFill>
        <p:spPr>
          <a:xfrm>
            <a:off x="0" y="6119280"/>
            <a:ext cx="12191760" cy="742680"/>
          </a:xfrm>
          <a:prstGeom prst="rect">
            <a:avLst/>
          </a:prstGeom>
          <a:ln w="0">
            <a:noFill/>
          </a:ln>
        </p:spPr>
      </p:pic>
      <p:sp>
        <p:nvSpPr>
          <p:cNvPr id="91" name="Rectangle 12"/>
          <p:cNvSpPr/>
          <p:nvPr/>
        </p:nvSpPr>
        <p:spPr>
          <a:xfrm>
            <a:off x="0" y="468720"/>
            <a:ext cx="12191760" cy="5646600"/>
          </a:xfrm>
          <a:prstGeom prst="rect">
            <a:avLst/>
          </a:prstGeom>
          <a:gradFill rotWithShape="0">
            <a:gsLst>
              <a:gs pos="0">
                <a:srgbClr val="DCDCE0">
                  <a:alpha val="0"/>
                </a:srgbClr>
              </a:gs>
              <a:gs pos="100000">
                <a:srgbClr val="DEDEE2"/>
              </a:gs>
            </a:gsLst>
            <a:lin ang="5400000"/>
          </a:gradFill>
          <a:ln>
            <a:noFill/>
          </a:ln>
        </p:spPr>
        <p:style>
          <a:lnRef idx="2">
            <a:schemeClr val="accent1">
              <a:shade val="50000"/>
            </a:schemeClr>
          </a:lnRef>
          <a:fillRef idx="1">
            <a:schemeClr val="accent1"/>
          </a:fillRef>
          <a:effectRef idx="0">
            <a:schemeClr val="accent1"/>
          </a:effectRef>
          <a:fontRef idx="minor"/>
        </p:style>
      </p:sp>
      <p:sp>
        <p:nvSpPr>
          <p:cNvPr id="92" name="Straight Connector 13"/>
          <p:cNvSpPr/>
          <p:nvPr/>
        </p:nvSpPr>
        <p:spPr>
          <a:xfrm>
            <a:off x="0" y="6121080"/>
            <a:ext cx="12191760" cy="360"/>
          </a:xfrm>
          <a:prstGeom prst="line">
            <a:avLst/>
          </a:prstGeom>
          <a:ln w="12700">
            <a:solidFill>
              <a:srgbClr val="000001">
                <a:alpha val="20000"/>
              </a:srgbClr>
            </a:solidFill>
            <a:round/>
          </a:ln>
        </p:spPr>
        <p:style>
          <a:lnRef idx="1">
            <a:schemeClr val="accent1"/>
          </a:lnRef>
          <a:fillRef idx="0">
            <a:schemeClr val="accent1"/>
          </a:fillRef>
          <a:effectRef idx="0">
            <a:schemeClr val="accent1"/>
          </a:effectRef>
          <a:fontRef idx="minor"/>
        </p:style>
      </p:sp>
      <p:sp>
        <p:nvSpPr>
          <p:cNvPr id="93" name="PlaceHolder 1"/>
          <p:cNvSpPr>
            <a:spLocks noGrp="1"/>
          </p:cNvSpPr>
          <p:nvPr>
            <p:ph type="title"/>
          </p:nvPr>
        </p:nvSpPr>
        <p:spPr>
          <a:xfrm>
            <a:off x="1131120" y="957960"/>
            <a:ext cx="9605160" cy="1059120"/>
          </a:xfrm>
          <a:prstGeom prst="rect">
            <a:avLst/>
          </a:prstGeom>
        </p:spPr>
        <p:txBody>
          <a:bodyPr>
            <a:noAutofit/>
          </a:bodyPr>
          <a:lstStyle/>
          <a:p>
            <a:pPr>
              <a:lnSpc>
                <a:spcPct val="90000"/>
              </a:lnSpc>
            </a:pPr>
            <a:r>
              <a:rPr lang="fr-FR" sz="3200" b="0" strike="noStrike" spc="-1">
                <a:solidFill>
                  <a:srgbClr val="000000"/>
                </a:solidFill>
                <a:latin typeface="Century Gothic"/>
              </a:rPr>
              <a:t>Modifiez le style du titre</a:t>
            </a:r>
            <a:endParaRPr lang="en-US" sz="3200" b="0" strike="noStrike" spc="-1">
              <a:solidFill>
                <a:srgbClr val="000000"/>
              </a:solidFill>
              <a:latin typeface="Century Gothic"/>
            </a:endParaRPr>
          </a:p>
        </p:txBody>
      </p:sp>
      <p:sp>
        <p:nvSpPr>
          <p:cNvPr id="94" name="PlaceHolder 2"/>
          <p:cNvSpPr>
            <a:spLocks noGrp="1"/>
          </p:cNvSpPr>
          <p:nvPr>
            <p:ph type="body"/>
          </p:nvPr>
        </p:nvSpPr>
        <p:spPr>
          <a:xfrm>
            <a:off x="1129320" y="2165760"/>
            <a:ext cx="4644720" cy="329364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95" name="PlaceHolder 3"/>
          <p:cNvSpPr>
            <a:spLocks noGrp="1"/>
          </p:cNvSpPr>
          <p:nvPr>
            <p:ph type="body"/>
          </p:nvPr>
        </p:nvSpPr>
        <p:spPr>
          <a:xfrm>
            <a:off x="6095520" y="2171880"/>
            <a:ext cx="4644720" cy="3286800"/>
          </a:xfrm>
          <a:prstGeom prst="rect">
            <a:avLst/>
          </a:prstGeom>
        </p:spPr>
        <p:txBody>
          <a:bodyPr>
            <a:noAutofit/>
          </a:bodyPr>
          <a:lstStyle/>
          <a:p>
            <a:pPr marL="228600" indent="-228240">
              <a:lnSpc>
                <a:spcPct val="120000"/>
              </a:lnSpc>
              <a:spcBef>
                <a:spcPts val="1001"/>
              </a:spcBef>
              <a:buClr>
                <a:srgbClr val="415588"/>
              </a:buClr>
              <a:buFont typeface="Arial"/>
              <a:buChar char="•"/>
            </a:pPr>
            <a:r>
              <a:rPr lang="fr-FR" sz="2000" b="0" strike="noStrike" spc="-1">
                <a:solidFill>
                  <a:srgbClr val="000000"/>
                </a:solidFill>
                <a:latin typeface="Century Gothic"/>
              </a:rPr>
              <a:t>Modifier les styles du texte du masque</a:t>
            </a:r>
            <a:endParaRPr lang="en-US" sz="2000" b="0" strike="noStrike" spc="-1">
              <a:solidFill>
                <a:srgbClr val="000000"/>
              </a:solidFill>
              <a:latin typeface="Century Gothic"/>
            </a:endParaRPr>
          </a:p>
          <a:p>
            <a:pPr marL="685800" lvl="1" indent="-228240">
              <a:lnSpc>
                <a:spcPct val="120000"/>
              </a:lnSpc>
              <a:spcBef>
                <a:spcPts val="499"/>
              </a:spcBef>
              <a:buClr>
                <a:srgbClr val="415588"/>
              </a:buClr>
              <a:buFont typeface="Arial"/>
              <a:buChar char="•"/>
            </a:pPr>
            <a:r>
              <a:rPr lang="fr-FR" sz="1800" b="0" strike="noStrike" spc="-1">
                <a:solidFill>
                  <a:srgbClr val="000000"/>
                </a:solidFill>
                <a:latin typeface="Century Gothic"/>
              </a:rPr>
              <a:t>Deuxième niveau</a:t>
            </a:r>
            <a:endParaRPr lang="en-US" sz="1800" b="0" strike="noStrike" spc="-1">
              <a:solidFill>
                <a:srgbClr val="000000"/>
              </a:solidFill>
              <a:latin typeface="Century Gothic"/>
            </a:endParaRPr>
          </a:p>
          <a:p>
            <a:pPr marL="1143000" lvl="2" indent="-228240">
              <a:lnSpc>
                <a:spcPct val="120000"/>
              </a:lnSpc>
              <a:spcBef>
                <a:spcPts val="499"/>
              </a:spcBef>
              <a:buClr>
                <a:srgbClr val="415588"/>
              </a:buClr>
              <a:buFont typeface="Arial"/>
              <a:buChar char="•"/>
            </a:pPr>
            <a:r>
              <a:rPr lang="fr-FR" sz="1600" b="0" strike="noStrike" spc="-1">
                <a:solidFill>
                  <a:srgbClr val="000000"/>
                </a:solidFill>
                <a:latin typeface="Century Gothic"/>
              </a:rPr>
              <a:t>Troisième niveau</a:t>
            </a:r>
            <a:endParaRPr lang="en-US" sz="1600" b="0" strike="noStrike" spc="-1">
              <a:solidFill>
                <a:srgbClr val="000000"/>
              </a:solidFill>
              <a:latin typeface="Century Gothic"/>
            </a:endParaRPr>
          </a:p>
          <a:p>
            <a:pPr marL="1600200" lvl="3" indent="-228240">
              <a:lnSpc>
                <a:spcPct val="120000"/>
              </a:lnSpc>
              <a:spcBef>
                <a:spcPts val="499"/>
              </a:spcBef>
              <a:buClr>
                <a:srgbClr val="415588"/>
              </a:buClr>
              <a:buFont typeface="Arial"/>
              <a:buChar char="•"/>
            </a:pPr>
            <a:r>
              <a:rPr lang="fr-FR" sz="1400" b="0" strike="noStrike" spc="-1">
                <a:solidFill>
                  <a:srgbClr val="000000"/>
                </a:solidFill>
                <a:latin typeface="Century Gothic"/>
              </a:rPr>
              <a:t>Quatrième niveau</a:t>
            </a:r>
            <a:endParaRPr lang="en-US" sz="1400" b="0" strike="noStrike" spc="-1">
              <a:solidFill>
                <a:srgbClr val="000000"/>
              </a:solidFill>
              <a:latin typeface="Century Gothic"/>
            </a:endParaRPr>
          </a:p>
          <a:p>
            <a:pPr marL="2057400" lvl="4" indent="-228240">
              <a:lnSpc>
                <a:spcPct val="120000"/>
              </a:lnSpc>
              <a:spcBef>
                <a:spcPts val="499"/>
              </a:spcBef>
              <a:buClr>
                <a:srgbClr val="415588"/>
              </a:buClr>
              <a:buFont typeface="Arial"/>
              <a:buChar char="•"/>
            </a:pPr>
            <a:r>
              <a:rPr lang="fr-FR" sz="1200" b="0" strike="noStrike" spc="-1">
                <a:solidFill>
                  <a:srgbClr val="000000"/>
                </a:solidFill>
                <a:latin typeface="Century Gothic"/>
              </a:rPr>
              <a:t>Cinquième niveau</a:t>
            </a:r>
            <a:endParaRPr lang="en-US" sz="1200" b="0" strike="noStrike" spc="-1">
              <a:solidFill>
                <a:srgbClr val="000000"/>
              </a:solidFill>
              <a:latin typeface="Century Gothic"/>
            </a:endParaRPr>
          </a:p>
        </p:txBody>
      </p:sp>
      <p:sp>
        <p:nvSpPr>
          <p:cNvPr id="96" name="PlaceHolder 4"/>
          <p:cNvSpPr>
            <a:spLocks noGrp="1"/>
          </p:cNvSpPr>
          <p:nvPr>
            <p:ph type="dt"/>
          </p:nvPr>
        </p:nvSpPr>
        <p:spPr>
          <a:xfrm>
            <a:off x="7232760" y="330480"/>
            <a:ext cx="2514960" cy="308880"/>
          </a:xfrm>
          <a:prstGeom prst="rect">
            <a:avLst/>
          </a:prstGeom>
        </p:spPr>
        <p:txBody>
          <a:bodyPr anchor="ctr">
            <a:noAutofit/>
          </a:bodyPr>
          <a:lstStyle/>
          <a:p>
            <a:pPr algn="r">
              <a:lnSpc>
                <a:spcPct val="100000"/>
              </a:lnSpc>
            </a:pPr>
            <a:fld id="{1525EF39-D27F-4DA7-9335-A139E4E20A76}" type="datetime">
              <a:rPr lang="en-US" sz="1000" b="0" strike="noStrike" spc="-1">
                <a:solidFill>
                  <a:srgbClr val="8B8B8B"/>
                </a:solidFill>
                <a:latin typeface="Century Gothic"/>
              </a:rPr>
              <a:t>3/30/2023</a:t>
            </a:fld>
            <a:endParaRPr lang="fr-FR" sz="1000" b="0" strike="noStrike" spc="-1">
              <a:latin typeface="Times New Roman"/>
            </a:endParaRPr>
          </a:p>
        </p:txBody>
      </p:sp>
      <p:sp>
        <p:nvSpPr>
          <p:cNvPr id="97" name="PlaceHolder 5"/>
          <p:cNvSpPr>
            <a:spLocks noGrp="1"/>
          </p:cNvSpPr>
          <p:nvPr>
            <p:ph type="ftr"/>
          </p:nvPr>
        </p:nvSpPr>
        <p:spPr>
          <a:xfrm>
            <a:off x="1130400" y="329400"/>
            <a:ext cx="5938560" cy="308880"/>
          </a:xfrm>
          <a:prstGeom prst="rect">
            <a:avLst/>
          </a:prstGeom>
        </p:spPr>
        <p:txBody>
          <a:bodyPr anchor="ctr">
            <a:noAutofit/>
          </a:bodyPr>
          <a:lstStyle/>
          <a:p>
            <a:endParaRPr lang="fr-FR" sz="2400" b="0" strike="noStrike" spc="-1">
              <a:latin typeface="Times New Roman"/>
            </a:endParaRPr>
          </a:p>
        </p:txBody>
      </p:sp>
      <p:sp>
        <p:nvSpPr>
          <p:cNvPr id="98" name="PlaceHolder 6"/>
          <p:cNvSpPr>
            <a:spLocks noGrp="1"/>
          </p:cNvSpPr>
          <p:nvPr>
            <p:ph type="sldNum"/>
          </p:nvPr>
        </p:nvSpPr>
        <p:spPr>
          <a:xfrm>
            <a:off x="9918000" y="137520"/>
            <a:ext cx="810720" cy="503280"/>
          </a:xfrm>
          <a:prstGeom prst="rect">
            <a:avLst/>
          </a:prstGeom>
        </p:spPr>
        <p:txBody>
          <a:bodyPr>
            <a:noAutofit/>
          </a:bodyPr>
          <a:lstStyle/>
          <a:p>
            <a:pPr algn="r">
              <a:lnSpc>
                <a:spcPct val="100000"/>
              </a:lnSpc>
            </a:pPr>
            <a:fld id="{BDC37C26-A79B-4627-800B-3B4CA9484F9A}" type="slidenum">
              <a:rPr lang="en-US" sz="2800" b="0" strike="noStrike" spc="-1">
                <a:solidFill>
                  <a:srgbClr val="415588"/>
                </a:solidFill>
                <a:latin typeface="Century Gothic"/>
              </a:rPr>
              <a:t>‹N°›</a:t>
            </a:fld>
            <a:endParaRPr lang="fr-FR" sz="2800" b="0" strike="noStrike" spc="-1">
              <a:latin typeface="Times New Roman"/>
            </a:endParaRPr>
          </a:p>
        </p:txBody>
      </p:sp>
      <p:pic>
        <p:nvPicPr>
          <p:cNvPr id="99" name="Picture 15" descr="RedHashing.emf"/>
          <p:cNvPicPr/>
          <p:nvPr/>
        </p:nvPicPr>
        <p:blipFill>
          <a:blip r:embed="rId15"/>
          <a:srcRect l="-115" r="15828" b="36408"/>
          <a:stretch/>
        </p:blipFill>
        <p:spPr>
          <a:xfrm>
            <a:off x="1125360" y="643320"/>
            <a:ext cx="9609840" cy="15516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duscol.education.fr/document/24337/download"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itre 1"/>
          <p:cNvSpPr txBox="1"/>
          <p:nvPr/>
        </p:nvSpPr>
        <p:spPr>
          <a:xfrm>
            <a:off x="1128240" y="946079"/>
            <a:ext cx="8636760" cy="4432165"/>
          </a:xfrm>
          <a:prstGeom prst="rect">
            <a:avLst/>
          </a:prstGeom>
          <a:noFill/>
          <a:ln w="0">
            <a:noFill/>
          </a:ln>
        </p:spPr>
        <p:txBody>
          <a:bodyPr bIns="0" anchor="b">
            <a:normAutofit/>
          </a:bodyPr>
          <a:lstStyle/>
          <a:p>
            <a:pPr algn="ctr">
              <a:lnSpc>
                <a:spcPct val="90000"/>
              </a:lnSpc>
            </a:pPr>
            <a:r>
              <a:rPr lang="fr-FR" sz="3200" b="0" strike="noStrike" spc="-1" dirty="0" smtClean="0">
                <a:solidFill>
                  <a:srgbClr val="000000"/>
                </a:solidFill>
                <a:latin typeface="Century" panose="02040604050505020304" pitchFamily="18" charset="0"/>
              </a:rPr>
              <a:t>Commissions d’entente – 24 </a:t>
            </a:r>
            <a:r>
              <a:rPr lang="fr-FR" sz="3200" b="0" strike="noStrike" spc="-1" dirty="0" smtClean="0">
                <a:solidFill>
                  <a:srgbClr val="000000"/>
                </a:solidFill>
                <a:latin typeface="Century" panose="02040604050505020304" pitchFamily="18" charset="0"/>
              </a:rPr>
              <a:t>mars </a:t>
            </a:r>
            <a:r>
              <a:rPr lang="fr-FR" sz="3200" b="0" strike="noStrike" spc="-1" dirty="0" smtClean="0">
                <a:solidFill>
                  <a:srgbClr val="000000"/>
                </a:solidFill>
                <a:latin typeface="Century" panose="02040604050505020304" pitchFamily="18" charset="0"/>
              </a:rPr>
              <a:t>2023</a:t>
            </a:r>
            <a:r>
              <a:rPr dirty="0">
                <a:latin typeface="Century" panose="02040604050505020304" pitchFamily="18" charset="0"/>
              </a:rPr>
              <a:t/>
            </a:r>
            <a:br>
              <a:rPr dirty="0">
                <a:latin typeface="Century" panose="02040604050505020304" pitchFamily="18" charset="0"/>
              </a:rPr>
            </a:br>
            <a:r>
              <a:rPr dirty="0">
                <a:latin typeface="Century" panose="02040604050505020304" pitchFamily="18" charset="0"/>
              </a:rPr>
              <a:t/>
            </a:r>
            <a:br>
              <a:rPr dirty="0">
                <a:latin typeface="Century" panose="02040604050505020304" pitchFamily="18" charset="0"/>
              </a:rPr>
            </a:br>
            <a:r>
              <a:rPr lang="fr-FR" sz="2000" b="1" strike="noStrike" spc="-1" dirty="0">
                <a:solidFill>
                  <a:srgbClr val="000000"/>
                </a:solidFill>
                <a:latin typeface="Century" panose="02040604050505020304" pitchFamily="18" charset="0"/>
              </a:rPr>
              <a:t>épreuve de l’enseignement de spécialité</a:t>
            </a:r>
            <a:r>
              <a:rPr sz="2000" dirty="0">
                <a:latin typeface="Century" panose="02040604050505020304" pitchFamily="18" charset="0"/>
              </a:rPr>
              <a:t/>
            </a:r>
            <a:br>
              <a:rPr sz="2000" dirty="0">
                <a:latin typeface="Century" panose="02040604050505020304" pitchFamily="18" charset="0"/>
              </a:rPr>
            </a:br>
            <a:r>
              <a:rPr lang="fr-FR" sz="2000" b="1" strike="noStrike" spc="-1" dirty="0">
                <a:solidFill>
                  <a:srgbClr val="000000"/>
                </a:solidFill>
                <a:latin typeface="Century" panose="02040604050505020304" pitchFamily="18" charset="0"/>
              </a:rPr>
              <a:t>« humanités, </a:t>
            </a:r>
            <a:r>
              <a:rPr lang="fr-FR" sz="2000" b="1" strike="noStrike" spc="-1" dirty="0" smtClean="0">
                <a:solidFill>
                  <a:srgbClr val="000000"/>
                </a:solidFill>
                <a:latin typeface="Century" panose="02040604050505020304" pitchFamily="18" charset="0"/>
              </a:rPr>
              <a:t>littérature, </a:t>
            </a:r>
            <a:r>
              <a:rPr lang="fr-FR" sz="2000" b="1" strike="noStrike" spc="-1" dirty="0">
                <a:solidFill>
                  <a:srgbClr val="000000"/>
                </a:solidFill>
                <a:latin typeface="Century" panose="02040604050505020304" pitchFamily="18" charset="0"/>
              </a:rPr>
              <a:t>philosophie </a:t>
            </a:r>
            <a:r>
              <a:rPr lang="fr-FR" sz="2000" b="1" strike="noStrike" spc="-1" dirty="0" smtClean="0">
                <a:solidFill>
                  <a:srgbClr val="000000"/>
                </a:solidFill>
                <a:latin typeface="Century" panose="02040604050505020304" pitchFamily="18" charset="0"/>
              </a:rPr>
              <a:t>»</a:t>
            </a:r>
            <a:r>
              <a:rPr dirty="0">
                <a:latin typeface="Century" panose="02040604050505020304" pitchFamily="18" charset="0"/>
              </a:rPr>
              <a:t/>
            </a:r>
            <a:br>
              <a:rPr dirty="0">
                <a:latin typeface="Century" panose="02040604050505020304" pitchFamily="18" charset="0"/>
              </a:rPr>
            </a:br>
            <a:r>
              <a:rPr dirty="0">
                <a:latin typeface="Century" panose="02040604050505020304" pitchFamily="18" charset="0"/>
              </a:rPr>
              <a:t/>
            </a:r>
            <a:br>
              <a:rPr dirty="0">
                <a:latin typeface="Century" panose="02040604050505020304" pitchFamily="18" charset="0"/>
              </a:rPr>
            </a:br>
            <a:r>
              <a:rPr lang="fr-FR" sz="2000" b="0" strike="noStrike" spc="-1" dirty="0">
                <a:solidFill>
                  <a:srgbClr val="000000"/>
                </a:solidFill>
                <a:latin typeface="Century" panose="02040604050505020304" pitchFamily="18" charset="0"/>
              </a:rPr>
              <a:t>session </a:t>
            </a:r>
            <a:r>
              <a:rPr lang="fr-FR" sz="2000" b="0" strike="noStrike" spc="-1" dirty="0" smtClean="0">
                <a:solidFill>
                  <a:srgbClr val="000000"/>
                </a:solidFill>
                <a:latin typeface="Century" panose="02040604050505020304" pitchFamily="18" charset="0"/>
              </a:rPr>
              <a:t>2023 </a:t>
            </a:r>
            <a:r>
              <a:rPr lang="fr-FR" sz="2000" b="0" strike="noStrike" spc="-1" dirty="0">
                <a:solidFill>
                  <a:srgbClr val="000000"/>
                </a:solidFill>
                <a:latin typeface="Century" panose="02040604050505020304" pitchFamily="18" charset="0"/>
              </a:rPr>
              <a:t>du baccalauréat</a:t>
            </a:r>
            <a:r>
              <a:rPr dirty="0">
                <a:latin typeface="Century" panose="02040604050505020304" pitchFamily="18" charset="0"/>
              </a:rPr>
              <a:t/>
            </a:r>
            <a:br>
              <a:rPr dirty="0">
                <a:latin typeface="Century" panose="02040604050505020304" pitchFamily="18" charset="0"/>
              </a:rPr>
            </a:br>
            <a:r>
              <a:rPr dirty="0">
                <a:latin typeface="Century" panose="02040604050505020304" pitchFamily="18" charset="0"/>
              </a:rPr>
              <a:t/>
            </a:r>
            <a:br>
              <a:rPr dirty="0">
                <a:latin typeface="Century" panose="02040604050505020304" pitchFamily="18" charset="0"/>
              </a:rPr>
            </a:br>
            <a:r>
              <a:rPr lang="fr-FR" b="0" strike="noStrike" spc="-1" dirty="0">
                <a:solidFill>
                  <a:srgbClr val="000000"/>
                </a:solidFill>
                <a:latin typeface="Century" panose="02040604050505020304" pitchFamily="18" charset="0"/>
              </a:rPr>
              <a:t>Inspecteurs référents : </a:t>
            </a:r>
            <a:r>
              <a:rPr dirty="0">
                <a:latin typeface="Century" panose="02040604050505020304" pitchFamily="18" charset="0"/>
              </a:rPr>
              <a:t/>
            </a:r>
            <a:br>
              <a:rPr dirty="0">
                <a:latin typeface="Century" panose="02040604050505020304" pitchFamily="18" charset="0"/>
              </a:rPr>
            </a:br>
            <a:r>
              <a:rPr lang="fr-FR" b="0" strike="noStrike" spc="-1" dirty="0">
                <a:solidFill>
                  <a:srgbClr val="000000"/>
                </a:solidFill>
                <a:latin typeface="Century" panose="02040604050505020304" pitchFamily="18" charset="0"/>
              </a:rPr>
              <a:t>Bérengère Clément, lettres </a:t>
            </a:r>
            <a:r>
              <a:rPr dirty="0">
                <a:latin typeface="Century" panose="02040604050505020304" pitchFamily="18" charset="0"/>
              </a:rPr>
              <a:t/>
            </a:r>
            <a:br>
              <a:rPr dirty="0">
                <a:latin typeface="Century" panose="02040604050505020304" pitchFamily="18" charset="0"/>
              </a:rPr>
            </a:br>
            <a:r>
              <a:rPr lang="fr-FR" b="0" strike="noStrike" spc="-1" dirty="0">
                <a:solidFill>
                  <a:srgbClr val="000000"/>
                </a:solidFill>
                <a:latin typeface="Century" panose="02040604050505020304" pitchFamily="18" charset="0"/>
              </a:rPr>
              <a:t>Bertrand Denis, </a:t>
            </a:r>
            <a:r>
              <a:rPr lang="fr-FR" b="0" strike="noStrike" spc="-1" dirty="0" smtClean="0">
                <a:solidFill>
                  <a:srgbClr val="000000"/>
                </a:solidFill>
                <a:latin typeface="Century" panose="02040604050505020304" pitchFamily="18" charset="0"/>
              </a:rPr>
              <a:t>philosophie</a:t>
            </a:r>
            <a:r>
              <a:rPr dirty="0"/>
              <a:t/>
            </a:r>
            <a:br>
              <a:rPr dirty="0"/>
            </a:br>
            <a:endParaRPr lang="en-US" sz="1800" b="0" strike="noStrike" spc="-1" dirty="0">
              <a:solidFill>
                <a:srgbClr val="000000"/>
              </a:solidFill>
              <a:latin typeface="Century Gothic"/>
            </a:endParaRPr>
          </a:p>
        </p:txBody>
      </p:sp>
      <p:pic>
        <p:nvPicPr>
          <p:cNvPr id="185" name="Image 3"/>
          <p:cNvPicPr/>
          <p:nvPr/>
        </p:nvPicPr>
        <p:blipFill>
          <a:blip r:embed="rId2"/>
          <a:stretch/>
        </p:blipFill>
        <p:spPr>
          <a:xfrm>
            <a:off x="1365840" y="1055520"/>
            <a:ext cx="945720" cy="93960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re 1"/>
          <p:cNvSpPr txBox="1"/>
          <p:nvPr/>
        </p:nvSpPr>
        <p:spPr>
          <a:xfrm>
            <a:off x="1130400" y="953280"/>
            <a:ext cx="9603000" cy="1049040"/>
          </a:xfrm>
          <a:prstGeom prst="rect">
            <a:avLst/>
          </a:prstGeom>
          <a:noFill/>
          <a:ln w="0">
            <a:noFill/>
          </a:ln>
        </p:spPr>
        <p:txBody>
          <a:bodyPr>
            <a:normAutofit fontScale="97000" lnSpcReduction="10000"/>
          </a:bodyPr>
          <a:lstStyle/>
          <a:p>
            <a:pPr algn="ctr">
              <a:lnSpc>
                <a:spcPct val="90000"/>
              </a:lnSpc>
            </a:pPr>
            <a:r>
              <a:rPr lang="fr-FR" sz="3300" b="1" strike="noStrike" spc="-1" dirty="0">
                <a:solidFill>
                  <a:srgbClr val="000000"/>
                </a:solidFill>
                <a:latin typeface="Century Gothic"/>
              </a:rPr>
              <a:t>Les attendus de l’épreuve </a:t>
            </a:r>
            <a:r>
              <a:rPr dirty="0"/>
              <a:t/>
            </a:r>
            <a:br>
              <a:rPr dirty="0"/>
            </a:br>
            <a:r>
              <a:rPr lang="fr-FR" sz="2200" b="1" u="sng" strike="noStrike" spc="-1" dirty="0" err="1">
                <a:solidFill>
                  <a:srgbClr val="000000"/>
                </a:solidFill>
                <a:uFillTx/>
                <a:latin typeface="Century Gothic"/>
              </a:rPr>
              <a:t>cf</a:t>
            </a:r>
            <a:r>
              <a:rPr lang="fr-FR" sz="2200" b="1" u="sng" strike="noStrike" spc="-1" dirty="0">
                <a:solidFill>
                  <a:srgbClr val="000000"/>
                </a:solidFill>
                <a:uFillTx/>
                <a:latin typeface="Century Gothic"/>
              </a:rPr>
              <a:t> </a:t>
            </a:r>
            <a:r>
              <a:rPr lang="fr-FR" sz="2200" b="1" i="1" u="sng" strike="noStrike" spc="-1" dirty="0">
                <a:solidFill>
                  <a:srgbClr val="000000"/>
                </a:solidFill>
                <a:uFillTx/>
                <a:latin typeface="Century Gothic"/>
              </a:rPr>
              <a:t>Attendus des épreuves, éléments d’évaluation</a:t>
            </a:r>
            <a:r>
              <a:rPr lang="fr-FR" sz="2200" b="1" u="sng" strike="noStrike" spc="-1" dirty="0">
                <a:solidFill>
                  <a:srgbClr val="000000"/>
                </a:solidFill>
                <a:uFillTx/>
                <a:latin typeface="Century Gothic"/>
              </a:rPr>
              <a:t> : </a:t>
            </a:r>
            <a:r>
              <a:rPr lang="fr-FR" sz="2200" b="1" u="sng" strike="noStrike" spc="-1" dirty="0">
                <a:solidFill>
                  <a:srgbClr val="5977C4"/>
                </a:solidFill>
                <a:uFillTx/>
                <a:latin typeface="Century Gothic"/>
                <a:hlinkClick r:id="rId2"/>
              </a:rPr>
              <a:t>https://eduscol.education.fr/document/24337/download</a:t>
            </a:r>
            <a:endParaRPr lang="en-US" sz="2200" b="0" strike="noStrike" spc="-1" dirty="0">
              <a:solidFill>
                <a:srgbClr val="000000"/>
              </a:solidFill>
              <a:latin typeface="Century Gothic"/>
            </a:endParaRPr>
          </a:p>
        </p:txBody>
      </p:sp>
      <p:sp>
        <p:nvSpPr>
          <p:cNvPr id="187" name="Espace réservé du contenu 2"/>
          <p:cNvSpPr txBox="1"/>
          <p:nvPr/>
        </p:nvSpPr>
        <p:spPr>
          <a:xfrm>
            <a:off x="1130400" y="2171880"/>
            <a:ext cx="9603000" cy="3471836"/>
          </a:xfrm>
          <a:prstGeom prst="rect">
            <a:avLst/>
          </a:prstGeom>
          <a:noFill/>
          <a:ln w="0">
            <a:noFill/>
          </a:ln>
        </p:spPr>
        <p:txBody>
          <a:bodyPr>
            <a:normAutofit fontScale="92500" lnSpcReduction="20000"/>
          </a:bodyPr>
          <a:lstStyle/>
          <a:p>
            <a:pPr marL="228600" indent="-228240">
              <a:lnSpc>
                <a:spcPct val="120000"/>
              </a:lnSpc>
              <a:spcBef>
                <a:spcPts val="1001"/>
              </a:spcBef>
              <a:buClr>
                <a:srgbClr val="415588"/>
              </a:buClr>
              <a:buFont typeface="Arial"/>
              <a:buChar char="•"/>
            </a:pPr>
            <a:r>
              <a:rPr lang="fr-FR" sz="2200" b="0" strike="noStrike" spc="-1" dirty="0">
                <a:solidFill>
                  <a:srgbClr val="000000"/>
                </a:solidFill>
                <a:latin typeface="Century Gothic"/>
              </a:rPr>
              <a:t>en cohérence avec l’esprit général de l’enseignement HLP, des capacités d’attention, d’analyse, de réflexion et d’interprétation</a:t>
            </a:r>
            <a:endParaRPr lang="en-US" sz="2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200" b="0" strike="noStrike" spc="-1" dirty="0">
                <a:solidFill>
                  <a:srgbClr val="000000"/>
                </a:solidFill>
                <a:latin typeface="Century Gothic"/>
              </a:rPr>
              <a:t>la capacité des candidats à se faire les lecteurs attentifs du texte, ainsi qu’à y articuler des éléments de connaissance et de réflexion plus généraux</a:t>
            </a:r>
            <a:endParaRPr lang="en-US" sz="2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200" b="0" strike="noStrike" spc="-1" dirty="0">
                <a:solidFill>
                  <a:srgbClr val="000000"/>
                </a:solidFill>
                <a:latin typeface="Century Gothic"/>
              </a:rPr>
              <a:t>un respect de la question, une problématisation ajustée et une argumentation claire et rigoureuse</a:t>
            </a:r>
            <a:endParaRPr lang="en-US" sz="2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200" b="0" strike="noStrike" spc="-1" dirty="0">
                <a:solidFill>
                  <a:srgbClr val="000000"/>
                </a:solidFill>
                <a:latin typeface="Century Gothic"/>
              </a:rPr>
              <a:t>une précision de la langue, en particulier du lexique, au service de la clarté de la pensée</a:t>
            </a:r>
            <a:endParaRPr lang="en-US" sz="2200" b="0" strike="noStrike" spc="-1" dirty="0">
              <a:solidFill>
                <a:srgbClr val="000000"/>
              </a:solidFill>
              <a:latin typeface="Century Gothic"/>
            </a:endParaRPr>
          </a:p>
          <a:p>
            <a:pPr>
              <a:lnSpc>
                <a:spcPct val="120000"/>
              </a:lnSpc>
              <a:spcBef>
                <a:spcPts val="1001"/>
              </a:spcBef>
            </a:pP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re 1"/>
          <p:cNvSpPr txBox="1"/>
          <p:nvPr/>
        </p:nvSpPr>
        <p:spPr>
          <a:xfrm>
            <a:off x="1131120" y="957960"/>
            <a:ext cx="9605160" cy="1470608"/>
          </a:xfrm>
          <a:prstGeom prst="rect">
            <a:avLst/>
          </a:prstGeom>
          <a:noFill/>
          <a:ln w="0">
            <a:noFill/>
          </a:ln>
        </p:spPr>
        <p:txBody>
          <a:bodyPr>
            <a:noAutofit/>
          </a:bodyPr>
          <a:lstStyle/>
          <a:p>
            <a:pPr algn="ctr">
              <a:lnSpc>
                <a:spcPct val="90000"/>
              </a:lnSpc>
            </a:pPr>
            <a:r>
              <a:rPr lang="fr-FR" sz="3200" b="1" strike="noStrike" spc="-1" dirty="0">
                <a:solidFill>
                  <a:srgbClr val="000000"/>
                </a:solidFill>
                <a:latin typeface="Century Gothic"/>
              </a:rPr>
              <a:t>L’interprétation philosophique ou </a:t>
            </a:r>
            <a:r>
              <a:rPr lang="fr-FR" sz="3200" b="1" strike="noStrike" spc="-1" dirty="0" smtClean="0">
                <a:solidFill>
                  <a:srgbClr val="000000"/>
                </a:solidFill>
                <a:latin typeface="Century Gothic"/>
              </a:rPr>
              <a:t>littéraire :</a:t>
            </a:r>
          </a:p>
          <a:p>
            <a:pPr algn="ctr">
              <a:lnSpc>
                <a:spcPct val="90000"/>
              </a:lnSpc>
            </a:pPr>
            <a:r>
              <a:rPr lang="fr-FR" sz="2800" b="1" strike="noStrike" spc="-1" dirty="0" smtClean="0">
                <a:solidFill>
                  <a:srgbClr val="000000"/>
                </a:solidFill>
                <a:latin typeface="Century Gothic"/>
              </a:rPr>
              <a:t>L’exposition d’une lecture interprétative</a:t>
            </a:r>
            <a:r>
              <a:rPr lang="fr-FR" sz="3200" b="1" strike="noStrike" spc="-1" dirty="0">
                <a:solidFill>
                  <a:srgbClr val="000000"/>
                </a:solidFill>
                <a:latin typeface="Century Gothic"/>
              </a:rPr>
              <a:t> </a:t>
            </a:r>
            <a:endParaRPr lang="en-US" sz="3200" b="0" strike="noStrike" spc="-1" dirty="0">
              <a:solidFill>
                <a:srgbClr val="000000"/>
              </a:solidFill>
              <a:latin typeface="Century Gothic"/>
            </a:endParaRPr>
          </a:p>
        </p:txBody>
      </p:sp>
      <p:sp>
        <p:nvSpPr>
          <p:cNvPr id="193" name="Espace réservé du contenu 2"/>
          <p:cNvSpPr txBox="1"/>
          <p:nvPr/>
        </p:nvSpPr>
        <p:spPr>
          <a:xfrm>
            <a:off x="1129320" y="2674374"/>
            <a:ext cx="4644720" cy="2785026"/>
          </a:xfrm>
          <a:prstGeom prst="rect">
            <a:avLst/>
          </a:prstGeom>
          <a:noFill/>
          <a:ln w="0">
            <a:noFill/>
          </a:ln>
        </p:spPr>
        <p:txBody>
          <a:bodyPr>
            <a:normAutofit/>
          </a:bodyPr>
          <a:lstStyle/>
          <a:p>
            <a:pPr algn="ctr">
              <a:lnSpc>
                <a:spcPct val="120000"/>
              </a:lnSpc>
              <a:spcBef>
                <a:spcPts val="1001"/>
              </a:spcBef>
              <a:tabLst>
                <a:tab pos="0" algn="l"/>
              </a:tabLst>
            </a:pPr>
            <a:r>
              <a:rPr lang="fr-FR" sz="2000" b="1" strike="noStrike" spc="-1" dirty="0">
                <a:solidFill>
                  <a:srgbClr val="000000"/>
                </a:solidFill>
                <a:latin typeface="Century Gothic"/>
              </a:rPr>
              <a:t>Ce qui est attendu</a:t>
            </a:r>
            <a:r>
              <a:rPr lang="fr-FR" sz="2600" b="1" strike="noStrike" spc="-1" dirty="0">
                <a:solidFill>
                  <a:srgbClr val="000000"/>
                </a:solidFill>
                <a:latin typeface="Century Gothic"/>
              </a:rPr>
              <a:t> </a:t>
            </a:r>
            <a:endParaRPr lang="en-US" sz="2600" b="0" strike="noStrike" spc="-1" dirty="0">
              <a:solidFill>
                <a:srgbClr val="000000"/>
              </a:solidFill>
              <a:latin typeface="Century Gothic"/>
            </a:endParaRPr>
          </a:p>
          <a:p>
            <a:pPr>
              <a:lnSpc>
                <a:spcPct val="120000"/>
              </a:lnSpc>
              <a:spcBef>
                <a:spcPts val="1001"/>
              </a:spcBef>
              <a:tabLst>
                <a:tab pos="0" algn="l"/>
              </a:tabLst>
            </a:pPr>
            <a:r>
              <a:rPr lang="fr-FR" sz="2000" b="0" strike="noStrike" spc="-1" dirty="0">
                <a:solidFill>
                  <a:srgbClr val="000000"/>
                </a:solidFill>
                <a:latin typeface="Century Gothic"/>
              </a:rPr>
              <a:t>Compréhension et élucidation de l’intérêt du texte, non pas dans son intégralité, mais </a:t>
            </a:r>
            <a:r>
              <a:rPr lang="fr-FR" sz="2000" b="0" strike="noStrike" spc="-1" dirty="0" smtClean="0">
                <a:solidFill>
                  <a:srgbClr val="000000"/>
                </a:solidFill>
                <a:latin typeface="Century Gothic"/>
              </a:rPr>
              <a:t>en prise sur </a:t>
            </a:r>
            <a:r>
              <a:rPr lang="fr-FR" sz="2000" b="0" strike="noStrike" spc="-1" dirty="0">
                <a:solidFill>
                  <a:srgbClr val="000000"/>
                </a:solidFill>
                <a:latin typeface="Century Gothic"/>
              </a:rPr>
              <a:t>certains de ses éléments les plus significatifs.</a:t>
            </a:r>
            <a:endParaRPr lang="en-US" sz="2000" b="0" strike="noStrike" spc="-1" dirty="0">
              <a:solidFill>
                <a:srgbClr val="000000"/>
              </a:solidFill>
              <a:latin typeface="Century Gothic"/>
            </a:endParaRPr>
          </a:p>
        </p:txBody>
      </p:sp>
      <p:sp>
        <p:nvSpPr>
          <p:cNvPr id="194" name="Espace réservé du contenu 3"/>
          <p:cNvSpPr txBox="1"/>
          <p:nvPr/>
        </p:nvSpPr>
        <p:spPr>
          <a:xfrm>
            <a:off x="5948516" y="1995948"/>
            <a:ext cx="4791724" cy="3883742"/>
          </a:xfrm>
          <a:prstGeom prst="rect">
            <a:avLst/>
          </a:prstGeom>
          <a:noFill/>
          <a:ln w="0">
            <a:noFill/>
          </a:ln>
        </p:spPr>
        <p:txBody>
          <a:bodyPr>
            <a:normAutofit fontScale="91500" lnSpcReduction="10000"/>
          </a:bodyPr>
          <a:lstStyle/>
          <a:p>
            <a:pPr algn="ctr">
              <a:lnSpc>
                <a:spcPct val="120000"/>
              </a:lnSpc>
              <a:spcBef>
                <a:spcPts val="1001"/>
              </a:spcBef>
              <a:tabLst>
                <a:tab pos="0" algn="l"/>
              </a:tabLst>
            </a:pPr>
            <a:r>
              <a:rPr lang="fr-FR" sz="2200" b="1" strike="noStrike" spc="-1" dirty="0">
                <a:solidFill>
                  <a:srgbClr val="000000"/>
                </a:solidFill>
                <a:latin typeface="Century Gothic"/>
              </a:rPr>
              <a:t>Ce qui est valorisé</a:t>
            </a:r>
            <a:endParaRPr lang="en-US" sz="2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précision de la lecture </a:t>
            </a:r>
            <a:r>
              <a:rPr lang="fr-FR" sz="2000" b="0" strike="noStrike" spc="-1" dirty="0" smtClean="0">
                <a:solidFill>
                  <a:srgbClr val="000000"/>
                </a:solidFill>
                <a:latin typeface="Century Gothic"/>
              </a:rPr>
              <a:t>: </a:t>
            </a:r>
            <a:r>
              <a:rPr lang="fr-FR" sz="2000" b="0" strike="noStrike" spc="-1" dirty="0">
                <a:solidFill>
                  <a:srgbClr val="000000"/>
                </a:solidFill>
                <a:latin typeface="Century Gothic"/>
              </a:rPr>
              <a:t>attention portée à la langue et à ses </a:t>
            </a:r>
            <a:r>
              <a:rPr lang="fr-FR" sz="2000" b="0" strike="noStrike" spc="-1" dirty="0" smtClean="0">
                <a:solidFill>
                  <a:srgbClr val="000000"/>
                </a:solidFill>
                <a:latin typeface="Century Gothic"/>
              </a:rPr>
              <a:t>effets, aux </a:t>
            </a:r>
            <a:r>
              <a:rPr lang="fr-FR" sz="2000" b="0" strike="noStrike" spc="-1" dirty="0">
                <a:solidFill>
                  <a:srgbClr val="000000"/>
                </a:solidFill>
                <a:latin typeface="Century Gothic"/>
              </a:rPr>
              <a:t>concepts et aux arguments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choix et présentation des éléments de sens </a:t>
            </a:r>
            <a:r>
              <a:rPr lang="fr-FR" sz="2000" b="0" strike="noStrike" spc="-1" dirty="0" smtClean="0">
                <a:solidFill>
                  <a:srgbClr val="000000"/>
                </a:solidFill>
                <a:latin typeface="Century Gothic"/>
              </a:rPr>
              <a:t>les </a:t>
            </a:r>
            <a:r>
              <a:rPr lang="fr-FR" sz="2000" b="0" strike="noStrike" spc="-1" dirty="0">
                <a:solidFill>
                  <a:srgbClr val="000000"/>
                </a:solidFill>
                <a:latin typeface="Century Gothic"/>
              </a:rPr>
              <a:t>plus décisifs ; </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2000" b="0" strike="noStrike" spc="-1" dirty="0">
                <a:solidFill>
                  <a:srgbClr val="000000"/>
                </a:solidFill>
                <a:latin typeface="Century Gothic"/>
              </a:rPr>
              <a:t>organisation d’une explication </a:t>
            </a:r>
            <a:r>
              <a:rPr lang="fr-FR" sz="2000" b="0" strike="noStrike" spc="-1" dirty="0" smtClean="0">
                <a:solidFill>
                  <a:srgbClr val="000000"/>
                </a:solidFill>
                <a:latin typeface="Century Gothic"/>
              </a:rPr>
              <a:t>argumentée</a:t>
            </a:r>
            <a:r>
              <a:rPr lang="fr-FR" sz="2000" spc="-1" dirty="0">
                <a:solidFill>
                  <a:srgbClr val="000000"/>
                </a:solidFill>
                <a:latin typeface="Century Gothic"/>
              </a:rPr>
              <a:t> </a:t>
            </a:r>
            <a:r>
              <a:rPr lang="fr-FR" sz="2000" spc="-1" dirty="0" smtClean="0">
                <a:solidFill>
                  <a:srgbClr val="000000"/>
                </a:solidFill>
                <a:latin typeface="Century Gothic"/>
              </a:rPr>
              <a:t>;</a:t>
            </a:r>
          </a:p>
          <a:p>
            <a:pPr marL="228600" indent="-228240">
              <a:lnSpc>
                <a:spcPct val="120000"/>
              </a:lnSpc>
              <a:spcBef>
                <a:spcPts val="1001"/>
              </a:spcBef>
              <a:buClr>
                <a:srgbClr val="415588"/>
              </a:buClr>
              <a:buFont typeface="Arial"/>
              <a:buChar char="•"/>
              <a:tabLst>
                <a:tab pos="0" algn="l"/>
              </a:tabLst>
            </a:pPr>
            <a:r>
              <a:rPr lang="fr-FR" sz="2000" spc="-1" dirty="0" smtClean="0">
                <a:solidFill>
                  <a:srgbClr val="000000"/>
                </a:solidFill>
                <a:latin typeface="Century Gothic"/>
              </a:rPr>
              <a:t>Qualité, précision et richesse de l’expression.</a:t>
            </a:r>
          </a:p>
          <a:p>
            <a:pPr marL="228600" indent="-228240">
              <a:lnSpc>
                <a:spcPct val="120000"/>
              </a:lnSpc>
              <a:spcBef>
                <a:spcPts val="1001"/>
              </a:spcBef>
              <a:buClr>
                <a:srgbClr val="415588"/>
              </a:buClr>
              <a:buFont typeface="Arial"/>
              <a:buChar char="•"/>
              <a:tabLst>
                <a:tab pos="0" algn="l"/>
              </a:tabLst>
            </a:pP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re 1"/>
          <p:cNvSpPr txBox="1"/>
          <p:nvPr/>
        </p:nvSpPr>
        <p:spPr>
          <a:xfrm>
            <a:off x="1131120" y="957960"/>
            <a:ext cx="9605160" cy="1059120"/>
          </a:xfrm>
          <a:prstGeom prst="rect">
            <a:avLst/>
          </a:prstGeom>
          <a:noFill/>
          <a:ln w="0">
            <a:noFill/>
          </a:ln>
        </p:spPr>
        <p:txBody>
          <a:bodyPr>
            <a:noAutofit/>
          </a:bodyPr>
          <a:lstStyle/>
          <a:p>
            <a:pPr algn="ctr">
              <a:lnSpc>
                <a:spcPct val="90000"/>
              </a:lnSpc>
            </a:pPr>
            <a:r>
              <a:rPr lang="fr-FR" sz="3200" b="1" strike="noStrike" spc="-1" dirty="0">
                <a:solidFill>
                  <a:srgbClr val="000000"/>
                </a:solidFill>
                <a:latin typeface="Century Gothic"/>
              </a:rPr>
              <a:t>L’essai philosophique ou </a:t>
            </a:r>
            <a:r>
              <a:rPr lang="fr-FR" sz="3200" b="1" strike="noStrike" spc="-1" dirty="0" smtClean="0">
                <a:solidFill>
                  <a:srgbClr val="000000"/>
                </a:solidFill>
                <a:latin typeface="Century Gothic"/>
              </a:rPr>
              <a:t>littéraire :</a:t>
            </a:r>
            <a:r>
              <a:rPr lang="fr-FR" sz="3200" b="0" strike="noStrike" spc="-1" dirty="0">
                <a:solidFill>
                  <a:srgbClr val="000000"/>
                </a:solidFill>
                <a:latin typeface="Century Gothic"/>
              </a:rPr>
              <a:t> </a:t>
            </a:r>
            <a:endParaRPr lang="fr-FR" sz="3200" b="0" strike="noStrike" spc="-1" dirty="0" smtClean="0">
              <a:solidFill>
                <a:srgbClr val="000000"/>
              </a:solidFill>
              <a:latin typeface="Century Gothic"/>
            </a:endParaRPr>
          </a:p>
          <a:p>
            <a:pPr algn="ctr">
              <a:lnSpc>
                <a:spcPct val="90000"/>
              </a:lnSpc>
            </a:pPr>
            <a:r>
              <a:rPr lang="fr-FR" sz="2800" b="1" spc="-1" dirty="0" smtClean="0">
                <a:solidFill>
                  <a:srgbClr val="000000"/>
                </a:solidFill>
                <a:latin typeface="Century Gothic"/>
              </a:rPr>
              <a:t>La construction d’une réflexion personnelle</a:t>
            </a:r>
            <a:endParaRPr lang="en-US" sz="2800" b="1" strike="noStrike" spc="-1" dirty="0">
              <a:solidFill>
                <a:srgbClr val="000000"/>
              </a:solidFill>
              <a:latin typeface="Century Gothic"/>
            </a:endParaRPr>
          </a:p>
        </p:txBody>
      </p:sp>
      <p:sp>
        <p:nvSpPr>
          <p:cNvPr id="196" name="Espace réservé du contenu 2"/>
          <p:cNvSpPr txBox="1"/>
          <p:nvPr/>
        </p:nvSpPr>
        <p:spPr>
          <a:xfrm>
            <a:off x="1129320" y="2615381"/>
            <a:ext cx="4644720" cy="2844018"/>
          </a:xfrm>
          <a:prstGeom prst="rect">
            <a:avLst/>
          </a:prstGeom>
          <a:noFill/>
          <a:ln w="0">
            <a:noFill/>
          </a:ln>
        </p:spPr>
        <p:txBody>
          <a:bodyPr>
            <a:normAutofit fontScale="98500"/>
          </a:bodyPr>
          <a:lstStyle/>
          <a:p>
            <a:pPr algn="ctr">
              <a:lnSpc>
                <a:spcPct val="120000"/>
              </a:lnSpc>
              <a:spcBef>
                <a:spcPts val="1001"/>
              </a:spcBef>
              <a:tabLst>
                <a:tab pos="0" algn="l"/>
              </a:tabLst>
            </a:pPr>
            <a:r>
              <a:rPr lang="fr-FR" sz="2000" b="1" strike="noStrike" spc="-1" dirty="0">
                <a:solidFill>
                  <a:srgbClr val="000000"/>
                </a:solidFill>
                <a:latin typeface="Century Gothic"/>
              </a:rPr>
              <a:t>Ce qui est attendu</a:t>
            </a:r>
            <a:r>
              <a:rPr lang="fr-FR" sz="3400" b="0" strike="noStrike" spc="-1" dirty="0">
                <a:solidFill>
                  <a:srgbClr val="000000"/>
                </a:solidFill>
                <a:latin typeface="Century Gothic"/>
              </a:rPr>
              <a:t> </a:t>
            </a:r>
            <a:endParaRPr lang="en-US" sz="3400" b="0" strike="noStrike" spc="-1" dirty="0">
              <a:solidFill>
                <a:srgbClr val="000000"/>
              </a:solidFill>
              <a:latin typeface="Century Gothic"/>
            </a:endParaRPr>
          </a:p>
          <a:p>
            <a:pPr>
              <a:lnSpc>
                <a:spcPct val="120000"/>
              </a:lnSpc>
              <a:spcBef>
                <a:spcPts val="1001"/>
              </a:spcBef>
              <a:tabLst>
                <a:tab pos="0" algn="l"/>
              </a:tabLst>
            </a:pPr>
            <a:r>
              <a:rPr lang="fr-FR" sz="2000" spc="-1" dirty="0">
                <a:solidFill>
                  <a:srgbClr val="000000"/>
                </a:solidFill>
                <a:latin typeface="Century Gothic"/>
              </a:rPr>
              <a:t>E</a:t>
            </a:r>
            <a:r>
              <a:rPr lang="fr-FR" sz="2000" b="0" strike="noStrike" spc="-1" dirty="0" smtClean="0">
                <a:solidFill>
                  <a:srgbClr val="000000"/>
                </a:solidFill>
                <a:latin typeface="Century Gothic"/>
              </a:rPr>
              <a:t>xposition </a:t>
            </a:r>
            <a:r>
              <a:rPr lang="fr-FR" sz="2000" b="0" strike="noStrike" spc="-1" dirty="0">
                <a:solidFill>
                  <a:srgbClr val="000000"/>
                </a:solidFill>
                <a:latin typeface="Century Gothic"/>
              </a:rPr>
              <a:t>d’une pensée </a:t>
            </a:r>
            <a:r>
              <a:rPr lang="fr-FR" sz="2000" b="0" strike="noStrike" spc="-1" dirty="0" smtClean="0">
                <a:solidFill>
                  <a:srgbClr val="000000"/>
                </a:solidFill>
                <a:latin typeface="Century Gothic"/>
              </a:rPr>
              <a:t>personnelle avec exploration de connaissances</a:t>
            </a:r>
            <a:r>
              <a:rPr lang="fr-FR" sz="2000" spc="-1" dirty="0" smtClean="0">
                <a:solidFill>
                  <a:srgbClr val="000000"/>
                </a:solidFill>
                <a:latin typeface="Century Gothic"/>
              </a:rPr>
              <a:t>, qui porte attention à la question posée, et propose une réponse justifiée.</a:t>
            </a:r>
            <a:endParaRPr lang="fr-FR" sz="2000" spc="-1" dirty="0">
              <a:solidFill>
                <a:srgbClr val="000000"/>
              </a:solidFill>
              <a:latin typeface="Century Gothic"/>
            </a:endParaRPr>
          </a:p>
          <a:p>
            <a:pPr>
              <a:lnSpc>
                <a:spcPct val="120000"/>
              </a:lnSpc>
              <a:spcBef>
                <a:spcPts val="1001"/>
              </a:spcBef>
              <a:tabLst>
                <a:tab pos="0" algn="l"/>
              </a:tabLst>
            </a:pPr>
            <a:endParaRPr lang="en-US" sz="2200" b="0" strike="noStrike" spc="-1" dirty="0">
              <a:solidFill>
                <a:srgbClr val="000000"/>
              </a:solidFill>
              <a:latin typeface="Century Gothic"/>
            </a:endParaRPr>
          </a:p>
        </p:txBody>
      </p:sp>
      <p:sp>
        <p:nvSpPr>
          <p:cNvPr id="197" name="Espace réservé du contenu 3"/>
          <p:cNvSpPr txBox="1"/>
          <p:nvPr/>
        </p:nvSpPr>
        <p:spPr>
          <a:xfrm>
            <a:off x="6095520" y="2017081"/>
            <a:ext cx="4644720" cy="3744622"/>
          </a:xfrm>
          <a:prstGeom prst="rect">
            <a:avLst/>
          </a:prstGeom>
          <a:noFill/>
          <a:ln w="0">
            <a:noFill/>
          </a:ln>
        </p:spPr>
        <p:txBody>
          <a:bodyPr>
            <a:normAutofit fontScale="93000"/>
          </a:bodyPr>
          <a:lstStyle/>
          <a:p>
            <a:pPr algn="ctr">
              <a:lnSpc>
                <a:spcPct val="120000"/>
              </a:lnSpc>
              <a:spcBef>
                <a:spcPts val="1001"/>
              </a:spcBef>
              <a:tabLst>
                <a:tab pos="0" algn="l"/>
              </a:tabLst>
            </a:pPr>
            <a:r>
              <a:rPr lang="fr-FR" sz="2200" b="1" strike="noStrike" spc="-1" dirty="0">
                <a:solidFill>
                  <a:srgbClr val="000000"/>
                </a:solidFill>
                <a:latin typeface="Century Gothic"/>
              </a:rPr>
              <a:t>Ce qui est valorisé</a:t>
            </a:r>
            <a:endParaRPr lang="en-US" sz="22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1900" b="0" strike="noStrike" spc="-1" dirty="0">
                <a:solidFill>
                  <a:srgbClr val="000000"/>
                </a:solidFill>
                <a:latin typeface="Century Gothic"/>
              </a:rPr>
              <a:t>élucidation de la question posée ;</a:t>
            </a:r>
            <a:endParaRPr lang="en-US" sz="19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1900" b="0" strike="noStrike" spc="-1" dirty="0">
                <a:solidFill>
                  <a:srgbClr val="000000"/>
                </a:solidFill>
                <a:latin typeface="Century Gothic"/>
              </a:rPr>
              <a:t>organisation d’une réponse précise, ordonnée, </a:t>
            </a:r>
            <a:r>
              <a:rPr lang="fr-FR" sz="1900" b="0" strike="noStrike" spc="-1" dirty="0" smtClean="0">
                <a:solidFill>
                  <a:srgbClr val="000000"/>
                </a:solidFill>
                <a:latin typeface="Century Gothic"/>
              </a:rPr>
              <a:t>argumentée ;</a:t>
            </a:r>
          </a:p>
          <a:p>
            <a:pPr marL="228600" indent="-228240">
              <a:lnSpc>
                <a:spcPct val="120000"/>
              </a:lnSpc>
              <a:spcBef>
                <a:spcPts val="1001"/>
              </a:spcBef>
              <a:buClr>
                <a:srgbClr val="415588"/>
              </a:buClr>
              <a:buFont typeface="Arial"/>
              <a:buChar char="•"/>
              <a:tabLst>
                <a:tab pos="0" algn="l"/>
              </a:tabLst>
            </a:pPr>
            <a:r>
              <a:rPr lang="fr-FR" sz="1900" spc="-1" dirty="0" smtClean="0">
                <a:solidFill>
                  <a:srgbClr val="000000"/>
                </a:solidFill>
                <a:latin typeface="Century Gothic"/>
              </a:rPr>
              <a:t>utilisation</a:t>
            </a:r>
            <a:r>
              <a:rPr lang="fr-FR" sz="1900" b="0" strike="noStrike" spc="-1" dirty="0" smtClean="0">
                <a:solidFill>
                  <a:srgbClr val="000000"/>
                </a:solidFill>
                <a:latin typeface="Century Gothic"/>
              </a:rPr>
              <a:t> </a:t>
            </a:r>
            <a:r>
              <a:rPr lang="fr-FR" sz="1900" b="0" strike="noStrike" spc="-1" dirty="0">
                <a:solidFill>
                  <a:srgbClr val="000000"/>
                </a:solidFill>
                <a:latin typeface="Century Gothic"/>
              </a:rPr>
              <a:t>des éléments les plus déterminants du </a:t>
            </a:r>
            <a:r>
              <a:rPr lang="fr-FR" sz="1900" b="0" strike="noStrike" spc="-1" dirty="0" smtClean="0">
                <a:solidFill>
                  <a:srgbClr val="000000"/>
                </a:solidFill>
                <a:latin typeface="Century Gothic"/>
              </a:rPr>
              <a:t>texte ; </a:t>
            </a:r>
            <a:endParaRPr lang="fr-FR" sz="1900" spc="-1" dirty="0">
              <a:solidFill>
                <a:srgbClr val="000000"/>
              </a:solidFill>
              <a:latin typeface="Century Gothic"/>
            </a:endParaRPr>
          </a:p>
          <a:p>
            <a:pPr marL="228600" indent="-228240">
              <a:lnSpc>
                <a:spcPct val="120000"/>
              </a:lnSpc>
              <a:spcBef>
                <a:spcPts val="1001"/>
              </a:spcBef>
              <a:buClr>
                <a:srgbClr val="415588"/>
              </a:buClr>
              <a:buFont typeface="Arial"/>
              <a:buChar char="•"/>
              <a:tabLst>
                <a:tab pos="0" algn="l"/>
              </a:tabLst>
            </a:pPr>
            <a:r>
              <a:rPr lang="fr-FR" sz="1900" b="0" strike="noStrike" spc="-1" dirty="0" smtClean="0">
                <a:solidFill>
                  <a:srgbClr val="000000"/>
                </a:solidFill>
                <a:latin typeface="Century Gothic"/>
              </a:rPr>
              <a:t>mobilisation à </a:t>
            </a:r>
            <a:r>
              <a:rPr lang="fr-FR" sz="1900" b="0" strike="noStrike" spc="-1" dirty="0">
                <a:solidFill>
                  <a:srgbClr val="000000"/>
                </a:solidFill>
                <a:latin typeface="Century Gothic"/>
              </a:rPr>
              <a:t>bon </a:t>
            </a:r>
            <a:r>
              <a:rPr lang="fr-FR" sz="1900" b="0" strike="noStrike" spc="-1" dirty="0" smtClean="0">
                <a:solidFill>
                  <a:srgbClr val="000000"/>
                </a:solidFill>
                <a:latin typeface="Century Gothic"/>
              </a:rPr>
              <a:t>escient </a:t>
            </a:r>
            <a:r>
              <a:rPr lang="fr-FR" sz="1900" b="0" strike="noStrike" spc="-1" dirty="0">
                <a:solidFill>
                  <a:srgbClr val="000000"/>
                </a:solidFill>
                <a:latin typeface="Century Gothic"/>
              </a:rPr>
              <a:t>des connaissances acquises dans l’enseignement de spécialité.</a:t>
            </a:r>
            <a:endParaRPr lang="en-US" sz="1900" b="0" strike="noStrike" spc="-1" dirty="0">
              <a:solidFill>
                <a:srgbClr val="000000"/>
              </a:solidFill>
              <a:latin typeface="Century Gothic"/>
            </a:endParaRPr>
          </a:p>
          <a:p>
            <a:pPr>
              <a:lnSpc>
                <a:spcPct val="120000"/>
              </a:lnSpc>
              <a:spcBef>
                <a:spcPts val="1001"/>
              </a:spcBef>
              <a:tabLst>
                <a:tab pos="0" algn="l"/>
              </a:tabLst>
            </a:pPr>
            <a:endParaRPr lang="en-US" sz="26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2800" u="sng" strike="noStrike" spc="-1" dirty="0" smtClean="0">
                <a:solidFill>
                  <a:srgbClr val="000000"/>
                </a:solidFill>
                <a:uFillTx/>
                <a:latin typeface="Century Gothic"/>
              </a:rPr>
              <a:t>POINT DE VIGILANCE 1 :</a:t>
            </a:r>
          </a:p>
          <a:p>
            <a:pPr algn="ctr">
              <a:lnSpc>
                <a:spcPct val="90000"/>
              </a:lnSpc>
            </a:pPr>
            <a:r>
              <a:rPr lang="fr-FR" sz="3200" b="1" spc="-1" dirty="0" smtClean="0">
                <a:solidFill>
                  <a:srgbClr val="000000"/>
                </a:solidFill>
                <a:latin typeface="Century Gothic"/>
              </a:rPr>
              <a:t>Le texte</a:t>
            </a:r>
            <a:endParaRPr lang="fr-FR" sz="3200" b="1" spc="-1" dirty="0">
              <a:solidFill>
                <a:srgbClr val="000000"/>
              </a:solidFill>
              <a:latin typeface="Century Gothic"/>
            </a:endParaRPr>
          </a:p>
          <a:p>
            <a:pPr algn="ctr">
              <a:lnSpc>
                <a:spcPct val="90000"/>
              </a:lnSpc>
            </a:pPr>
            <a:r>
              <a:rPr lang="fr-FR" sz="3200" b="0" strike="noStrike" spc="-1" dirty="0">
                <a:solidFill>
                  <a:srgbClr val="000000"/>
                </a:solidFill>
                <a:latin typeface="Century Gothic"/>
              </a:rPr>
              <a:t> </a:t>
            </a:r>
            <a:endParaRPr lang="en-US" sz="3200" b="0" strike="noStrike" spc="-1" dirty="0">
              <a:solidFill>
                <a:srgbClr val="000000"/>
              </a:solidFill>
              <a:latin typeface="Century Gothic"/>
            </a:endParaRPr>
          </a:p>
        </p:txBody>
      </p:sp>
      <p:sp>
        <p:nvSpPr>
          <p:cNvPr id="189" name="Espace réservé du contenu 2"/>
          <p:cNvSpPr txBox="1"/>
          <p:nvPr/>
        </p:nvSpPr>
        <p:spPr>
          <a:xfrm>
            <a:off x="1130400" y="2458064"/>
            <a:ext cx="9603000" cy="3008175"/>
          </a:xfrm>
          <a:prstGeom prst="rect">
            <a:avLst/>
          </a:prstGeom>
          <a:noFill/>
          <a:ln w="0">
            <a:noFill/>
          </a:ln>
        </p:spPr>
        <p:txBody>
          <a:bodyPr>
            <a:normAutofit fontScale="94000"/>
          </a:bodyPr>
          <a:lstStyle/>
          <a:p>
            <a:pPr marL="360">
              <a:lnSpc>
                <a:spcPct val="120000"/>
              </a:lnSpc>
              <a:spcBef>
                <a:spcPts val="1001"/>
              </a:spcBef>
              <a:buClr>
                <a:srgbClr val="415588"/>
              </a:buClr>
            </a:pPr>
            <a:r>
              <a:rPr lang="fr-FR" sz="2100" strike="noStrike" spc="-1" dirty="0" smtClean="0">
                <a:solidFill>
                  <a:srgbClr val="000000"/>
                </a:solidFill>
                <a:latin typeface="Century Gothic"/>
              </a:rPr>
              <a:t>Dans le premier exercice, </a:t>
            </a:r>
            <a:r>
              <a:rPr lang="fr-FR" sz="2100" b="1" strike="noStrike" spc="-1" dirty="0" smtClean="0">
                <a:solidFill>
                  <a:srgbClr val="000000"/>
                </a:solidFill>
                <a:latin typeface="Century Gothic"/>
              </a:rPr>
              <a:t>en </a:t>
            </a:r>
            <a:r>
              <a:rPr lang="fr-FR" sz="2100" b="1" strike="noStrike" spc="-1" dirty="0">
                <a:solidFill>
                  <a:srgbClr val="000000"/>
                </a:solidFill>
                <a:latin typeface="Century Gothic"/>
              </a:rPr>
              <a:t>aucun cas les textes ne doivent devenir des prétextes</a:t>
            </a:r>
            <a:r>
              <a:rPr lang="fr-FR" sz="2100" b="0" strike="noStrike" spc="-1" dirty="0">
                <a:solidFill>
                  <a:srgbClr val="000000"/>
                </a:solidFill>
                <a:latin typeface="Century Gothic"/>
              </a:rPr>
              <a:t>, à l’étude desquels viendraient se substituer des considérations thématiques d’ordre général, préparées à l’avance et simplement reproduites. </a:t>
            </a:r>
            <a:endParaRPr lang="fr-FR" sz="2100" spc="-1" dirty="0">
              <a:solidFill>
                <a:srgbClr val="000000"/>
              </a:solidFill>
              <a:latin typeface="Century Gothic"/>
            </a:endParaRPr>
          </a:p>
          <a:p>
            <a:pPr marL="360">
              <a:lnSpc>
                <a:spcPct val="120000"/>
              </a:lnSpc>
              <a:spcBef>
                <a:spcPts val="1001"/>
              </a:spcBef>
              <a:buClr>
                <a:srgbClr val="415588"/>
              </a:buClr>
            </a:pPr>
            <a:endParaRPr lang="en-US" sz="2100" b="0" strike="noStrike" spc="-1" dirty="0">
              <a:solidFill>
                <a:srgbClr val="000000"/>
              </a:solidFill>
              <a:latin typeface="Century Gothic"/>
            </a:endParaRPr>
          </a:p>
          <a:p>
            <a:pPr marL="360">
              <a:lnSpc>
                <a:spcPct val="120000"/>
              </a:lnSpc>
              <a:spcBef>
                <a:spcPts val="1001"/>
              </a:spcBef>
              <a:buClr>
                <a:srgbClr val="415588"/>
              </a:buClr>
            </a:pPr>
            <a:r>
              <a:rPr lang="fr-FR" sz="2100" b="0" strike="noStrike" spc="-1" dirty="0" smtClean="0">
                <a:solidFill>
                  <a:srgbClr val="000000"/>
                </a:solidFill>
                <a:latin typeface="Century Gothic"/>
              </a:rPr>
              <a:t>Dans le second exercice, chercher </a:t>
            </a:r>
            <a:r>
              <a:rPr lang="fr-FR" sz="2100" b="0" strike="noStrike" spc="-1" dirty="0">
                <a:solidFill>
                  <a:srgbClr val="000000"/>
                </a:solidFill>
                <a:latin typeface="Century Gothic"/>
              </a:rPr>
              <a:t>le lien entre le texte et la question d’essai est un bon moyen d’éviter les hors sujets</a:t>
            </a:r>
            <a:r>
              <a:rPr lang="fr-FR" sz="2100" b="0" strike="noStrike" spc="-1" dirty="0" smtClean="0">
                <a:solidFill>
                  <a:srgbClr val="000000"/>
                </a:solidFill>
                <a:latin typeface="Century Gothic"/>
              </a:rPr>
              <a:t>.</a:t>
            </a:r>
          </a:p>
          <a:p>
            <a:pPr marL="360">
              <a:lnSpc>
                <a:spcPct val="120000"/>
              </a:lnSpc>
              <a:spcBef>
                <a:spcPts val="1001"/>
              </a:spcBef>
              <a:buClr>
                <a:srgbClr val="415588"/>
              </a:buClr>
            </a:pPr>
            <a:endParaRPr lang="en-US" sz="2000" b="0" strike="noStrike" spc="-1" dirty="0">
              <a:solidFill>
                <a:srgbClr val="000000"/>
              </a:solidFill>
              <a:latin typeface="Century Gothic"/>
            </a:endParaRPr>
          </a:p>
          <a:p>
            <a:pPr>
              <a:lnSpc>
                <a:spcPct val="120000"/>
              </a:lnSpc>
              <a:spcBef>
                <a:spcPts val="1001"/>
              </a:spcBef>
            </a:pP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re 1"/>
          <p:cNvSpPr txBox="1"/>
          <p:nvPr/>
        </p:nvSpPr>
        <p:spPr>
          <a:xfrm>
            <a:off x="1130400" y="953280"/>
            <a:ext cx="9603000" cy="1049040"/>
          </a:xfrm>
          <a:prstGeom prst="rect">
            <a:avLst/>
          </a:prstGeom>
          <a:noFill/>
          <a:ln w="0">
            <a:noFill/>
          </a:ln>
        </p:spPr>
        <p:txBody>
          <a:bodyPr>
            <a:noAutofit/>
          </a:bodyPr>
          <a:lstStyle/>
          <a:p>
            <a:pPr algn="ctr">
              <a:lnSpc>
                <a:spcPct val="90000"/>
              </a:lnSpc>
            </a:pPr>
            <a:r>
              <a:rPr lang="fr-FR" sz="2800" b="0" u="sng" strike="noStrike" spc="-1" dirty="0" smtClean="0">
                <a:solidFill>
                  <a:srgbClr val="000000"/>
                </a:solidFill>
                <a:uFillTx/>
                <a:latin typeface="Century Gothic"/>
              </a:rPr>
              <a:t>POINT DE VIGILANCE 2 :</a:t>
            </a:r>
          </a:p>
          <a:p>
            <a:pPr algn="ctr">
              <a:lnSpc>
                <a:spcPct val="90000"/>
              </a:lnSpc>
            </a:pPr>
            <a:r>
              <a:rPr lang="fr-FR" sz="3200" b="1" strike="noStrike" spc="-1" dirty="0" smtClean="0">
                <a:solidFill>
                  <a:srgbClr val="000000"/>
                </a:solidFill>
                <a:uFillTx/>
                <a:latin typeface="Century Gothic"/>
              </a:rPr>
              <a:t>la </a:t>
            </a:r>
            <a:r>
              <a:rPr lang="fr-FR" sz="3200" b="1" strike="noStrike" spc="-1" dirty="0">
                <a:solidFill>
                  <a:srgbClr val="000000"/>
                </a:solidFill>
                <a:uFillTx/>
                <a:latin typeface="Century Gothic"/>
              </a:rPr>
              <a:t>forme des productions</a:t>
            </a:r>
            <a:r>
              <a:rPr lang="fr-FR" sz="3200" b="0" strike="noStrike" spc="-1" dirty="0">
                <a:solidFill>
                  <a:srgbClr val="000000"/>
                </a:solidFill>
                <a:latin typeface="Century Gothic"/>
              </a:rPr>
              <a:t> </a:t>
            </a:r>
            <a:endParaRPr lang="en-US" sz="3200" b="0" strike="noStrike" spc="-1" dirty="0">
              <a:solidFill>
                <a:srgbClr val="000000"/>
              </a:solidFill>
              <a:latin typeface="Century Gothic"/>
            </a:endParaRPr>
          </a:p>
        </p:txBody>
      </p:sp>
      <p:sp>
        <p:nvSpPr>
          <p:cNvPr id="191" name="Espace réservé du contenu 2"/>
          <p:cNvSpPr txBox="1"/>
          <p:nvPr/>
        </p:nvSpPr>
        <p:spPr>
          <a:xfrm>
            <a:off x="1130400" y="2222090"/>
            <a:ext cx="9603000" cy="3765755"/>
          </a:xfrm>
          <a:prstGeom prst="rect">
            <a:avLst/>
          </a:prstGeom>
          <a:noFill/>
          <a:ln w="0">
            <a:noFill/>
          </a:ln>
        </p:spPr>
        <p:txBody>
          <a:bodyPr>
            <a:noAutofit/>
          </a:bodyPr>
          <a:lstStyle/>
          <a:p>
            <a:pPr>
              <a:lnSpc>
                <a:spcPct val="120000"/>
              </a:lnSpc>
              <a:spcBef>
                <a:spcPts val="1001"/>
              </a:spcBef>
              <a:tabLst>
                <a:tab pos="0" algn="l"/>
              </a:tabLst>
            </a:pPr>
            <a:r>
              <a:rPr lang="fr-FR" sz="2000" b="0" strike="noStrike" spc="-1" dirty="0">
                <a:solidFill>
                  <a:srgbClr val="000000"/>
                </a:solidFill>
                <a:latin typeface="Century Gothic"/>
              </a:rPr>
              <a:t>Les termes « </a:t>
            </a:r>
            <a:r>
              <a:rPr lang="fr-FR" sz="2000" b="0" strike="noStrike" spc="-1" dirty="0" smtClean="0">
                <a:solidFill>
                  <a:srgbClr val="000000"/>
                </a:solidFill>
                <a:latin typeface="Century Gothic"/>
              </a:rPr>
              <a:t>interprétation</a:t>
            </a:r>
            <a:r>
              <a:rPr lang="fr-FR" sz="2000" b="0" strike="noStrike" spc="-1" dirty="0">
                <a:solidFill>
                  <a:srgbClr val="000000"/>
                </a:solidFill>
                <a:latin typeface="Century Gothic"/>
              </a:rPr>
              <a:t> » et « essai » ont pour seule vocation d’indiquer un cadre intellectuel : </a:t>
            </a:r>
            <a:endParaRPr lang="en-US" sz="2000" b="0" strike="noStrike" spc="-1" dirty="0">
              <a:solidFill>
                <a:srgbClr val="000000"/>
              </a:solidFill>
              <a:latin typeface="Century Gothic"/>
            </a:endParaRPr>
          </a:p>
          <a:p>
            <a:pPr marL="228600" indent="-228240">
              <a:buClr>
                <a:srgbClr val="415588"/>
              </a:buClr>
              <a:buFont typeface="Arial"/>
              <a:buChar char="-"/>
              <a:tabLst>
                <a:tab pos="0" algn="l"/>
              </a:tabLst>
            </a:pPr>
            <a:r>
              <a:rPr lang="fr-FR" sz="2000" b="0" strike="noStrike" spc="-1" dirty="0">
                <a:solidFill>
                  <a:srgbClr val="000000"/>
                </a:solidFill>
                <a:latin typeface="Century Gothic"/>
              </a:rPr>
              <a:t>exposition d’une lecture interprétative pour le premier ; </a:t>
            </a:r>
            <a:endParaRPr lang="en-US" sz="2000" b="0" strike="noStrike" spc="-1" dirty="0">
              <a:solidFill>
                <a:srgbClr val="000000"/>
              </a:solidFill>
              <a:latin typeface="Century Gothic"/>
            </a:endParaRPr>
          </a:p>
          <a:p>
            <a:pPr marL="228600" indent="-228240">
              <a:buClr>
                <a:srgbClr val="415588"/>
              </a:buClr>
              <a:buFont typeface="Arial"/>
              <a:buChar char="-"/>
              <a:tabLst>
                <a:tab pos="0" algn="l"/>
              </a:tabLst>
            </a:pPr>
            <a:r>
              <a:rPr lang="fr-FR" sz="2000" b="0" strike="noStrike" spc="-1" dirty="0">
                <a:solidFill>
                  <a:srgbClr val="000000"/>
                </a:solidFill>
                <a:latin typeface="Century Gothic"/>
              </a:rPr>
              <a:t>construction d’une authentique réflexion personnelle pour le second</a:t>
            </a:r>
            <a:r>
              <a:rPr lang="fr-FR" sz="2000" b="0" strike="noStrike" spc="-1" dirty="0" smtClean="0">
                <a:solidFill>
                  <a:srgbClr val="000000"/>
                </a:solidFill>
                <a:latin typeface="Century Gothic"/>
              </a:rPr>
              <a:t>.</a:t>
            </a:r>
            <a:endParaRPr lang="en-US" sz="2000" spc="-1" dirty="0">
              <a:solidFill>
                <a:srgbClr val="000000"/>
              </a:solidFill>
              <a:latin typeface="Century Gothic"/>
            </a:endParaRPr>
          </a:p>
          <a:p>
            <a:pPr>
              <a:lnSpc>
                <a:spcPct val="120000"/>
              </a:lnSpc>
              <a:spcBef>
                <a:spcPts val="1001"/>
              </a:spcBef>
              <a:tabLst>
                <a:tab pos="0" algn="l"/>
              </a:tabLst>
            </a:pPr>
            <a:endParaRPr lang="en-US" sz="2000" spc="-1" dirty="0">
              <a:solidFill>
                <a:srgbClr val="000000"/>
              </a:solidFill>
              <a:latin typeface="Century Gothic"/>
            </a:endParaRPr>
          </a:p>
          <a:p>
            <a:pPr>
              <a:lnSpc>
                <a:spcPct val="120000"/>
              </a:lnSpc>
              <a:spcBef>
                <a:spcPts val="1001"/>
              </a:spcBef>
              <a:tabLst>
                <a:tab pos="0" algn="l"/>
              </a:tabLst>
            </a:pPr>
            <a:r>
              <a:rPr lang="fr-FR" sz="2000" b="1" spc="-1" dirty="0" smtClean="0">
                <a:solidFill>
                  <a:srgbClr val="000000"/>
                </a:solidFill>
                <a:latin typeface="Century Gothic"/>
              </a:rPr>
              <a:t>Le correcteur ne peut attendre ni un nombre de « parties », ni </a:t>
            </a:r>
            <a:r>
              <a:rPr lang="fr-FR" sz="2000" b="1" spc="-1" dirty="0">
                <a:solidFill>
                  <a:srgbClr val="000000"/>
                </a:solidFill>
                <a:latin typeface="Century Gothic"/>
              </a:rPr>
              <a:t>un format d’exposition formellement arrêté qui ramènerait l’évaluation à un contrôle de conformité à un modèle </a:t>
            </a:r>
            <a:r>
              <a:rPr lang="fr-FR" sz="2000" spc="-1" dirty="0">
                <a:solidFill>
                  <a:srgbClr val="000000"/>
                </a:solidFill>
                <a:latin typeface="Century Gothic"/>
              </a:rPr>
              <a:t>(analyse linéaire, commentaire composé, dissertation, etc.)</a:t>
            </a:r>
            <a:r>
              <a:rPr lang="fr-FR" sz="2000" b="1" spc="-1" dirty="0">
                <a:solidFill>
                  <a:srgbClr val="000000"/>
                </a:solidFill>
                <a:latin typeface="Century Gothic"/>
              </a:rPr>
              <a:t>.</a:t>
            </a:r>
          </a:p>
          <a:p>
            <a:pPr>
              <a:lnSpc>
                <a:spcPct val="120000"/>
              </a:lnSpc>
              <a:spcBef>
                <a:spcPts val="1001"/>
              </a:spcBef>
              <a:tabLst>
                <a:tab pos="0" algn="l"/>
              </a:tabLst>
            </a:pPr>
            <a:endParaRPr lang="fr-FR" sz="2000" b="1" strike="noStrike" spc="-1" dirty="0" smtClean="0">
              <a:solidFill>
                <a:srgbClr val="000000"/>
              </a:solidFill>
              <a:latin typeface="Century Gothic"/>
            </a:endParaRPr>
          </a:p>
          <a:p>
            <a:pPr>
              <a:lnSpc>
                <a:spcPct val="120000"/>
              </a:lnSpc>
              <a:spcBef>
                <a:spcPts val="1001"/>
              </a:spcBef>
              <a:tabLst>
                <a:tab pos="0" algn="l"/>
              </a:tabLst>
            </a:pPr>
            <a:endParaRPr lang="en-US" sz="2000" b="1"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u="sng" spc="-1" dirty="0">
                <a:solidFill>
                  <a:srgbClr val="000000"/>
                </a:solidFill>
                <a:latin typeface="Century Gothic"/>
              </a:rPr>
              <a:t>POINT DE VIGILANCE </a:t>
            </a:r>
            <a:r>
              <a:rPr lang="fr-FR" sz="2800" u="sng" spc="-1" dirty="0" smtClean="0">
                <a:solidFill>
                  <a:srgbClr val="000000"/>
                </a:solidFill>
                <a:latin typeface="Century Gothic"/>
              </a:rPr>
              <a:t>3 </a:t>
            </a:r>
            <a:r>
              <a:rPr lang="fr-FR" sz="2800" u="sng" spc="-1" dirty="0">
                <a:solidFill>
                  <a:srgbClr val="000000"/>
                </a:solidFill>
                <a:latin typeface="Century Gothic"/>
              </a:rPr>
              <a:t>:</a:t>
            </a:r>
            <a:r>
              <a:rPr lang="fr-FR" sz="4000" u="sng" spc="-1" dirty="0">
                <a:solidFill>
                  <a:srgbClr val="000000"/>
                </a:solidFill>
                <a:latin typeface="Century Gothic"/>
              </a:rPr>
              <a:t/>
            </a:r>
            <a:br>
              <a:rPr lang="fr-FR" sz="4000" u="sng" spc="-1" dirty="0">
                <a:solidFill>
                  <a:srgbClr val="000000"/>
                </a:solidFill>
                <a:latin typeface="Century Gothic"/>
              </a:rPr>
            </a:br>
            <a:r>
              <a:rPr lang="fr-FR" sz="3200" b="1" spc="-1" dirty="0" smtClean="0">
                <a:solidFill>
                  <a:srgbClr val="000000"/>
                </a:solidFill>
                <a:latin typeface="Century Gothic"/>
              </a:rPr>
              <a:t>l’exhaustivité</a:t>
            </a:r>
            <a:endParaRPr lang="fr-FR" sz="3200" b="1" dirty="0"/>
          </a:p>
        </p:txBody>
      </p:sp>
      <p:sp>
        <p:nvSpPr>
          <p:cNvPr id="3" name="Sous-titre 2"/>
          <p:cNvSpPr>
            <a:spLocks noGrp="1"/>
          </p:cNvSpPr>
          <p:nvPr>
            <p:ph type="subTitle"/>
          </p:nvPr>
        </p:nvSpPr>
        <p:spPr>
          <a:xfrm>
            <a:off x="1129320" y="2202425"/>
            <a:ext cx="10521906" cy="3352801"/>
          </a:xfrm>
        </p:spPr>
        <p:txBody>
          <a:bodyPr/>
          <a:lstStyle/>
          <a:p>
            <a:pPr marL="0" indent="0">
              <a:buNone/>
            </a:pPr>
            <a:r>
              <a:rPr lang="fr-FR" sz="2000" b="1" dirty="0" smtClean="0">
                <a:latin typeface="Century" panose="02040604050505020304" pitchFamily="18" charset="0"/>
              </a:rPr>
              <a:t>Les éléments d’évaluation proposés ne constituent en aucun cas l’ensemble des perspectives attendues par le correcteur, dans l’interprétation comme dans l’essai</a:t>
            </a:r>
            <a:r>
              <a:rPr lang="fr-FR" sz="2000" dirty="0" smtClean="0">
                <a:latin typeface="Century" panose="02040604050505020304" pitchFamily="18" charset="0"/>
              </a:rPr>
              <a:t>. </a:t>
            </a:r>
          </a:p>
          <a:p>
            <a:pPr marL="0" indent="0">
              <a:buNone/>
            </a:pPr>
            <a:endParaRPr lang="fr-FR" sz="2000" dirty="0" smtClean="0">
              <a:latin typeface="Century" panose="02040604050505020304" pitchFamily="18" charset="0"/>
            </a:endParaRPr>
          </a:p>
          <a:p>
            <a:pPr marL="0" indent="0">
              <a:buNone/>
            </a:pPr>
            <a:r>
              <a:rPr lang="fr-FR" sz="2000" dirty="0" smtClean="0">
                <a:latin typeface="Century" panose="02040604050505020304" pitchFamily="18" charset="0"/>
              </a:rPr>
              <a:t>D’une part, d’autres éléments de réponse peuvent être recevables. </a:t>
            </a:r>
          </a:p>
          <a:p>
            <a:pPr marL="0" indent="0">
              <a:buNone/>
            </a:pPr>
            <a:endParaRPr lang="fr-FR" sz="2000" dirty="0" smtClean="0">
              <a:latin typeface="Century" panose="02040604050505020304" pitchFamily="18" charset="0"/>
            </a:endParaRPr>
          </a:p>
          <a:p>
            <a:pPr marL="0" indent="0">
              <a:buNone/>
            </a:pPr>
            <a:r>
              <a:rPr lang="fr-FR" sz="2000" dirty="0" smtClean="0">
                <a:latin typeface="Century" panose="02040604050505020304" pitchFamily="18" charset="0"/>
              </a:rPr>
              <a:t>D’autre part, quelques-uns de ces éléments suffisent à rendre la réponse entièrement satisfaisante.</a:t>
            </a:r>
            <a:endParaRPr lang="fr-FR" sz="2000" dirty="0">
              <a:latin typeface="Century" panose="02040604050505020304" pitchFamily="18" charset="0"/>
            </a:endParaRPr>
          </a:p>
        </p:txBody>
      </p:sp>
    </p:spTree>
    <p:extLst>
      <p:ext uri="{BB962C8B-B14F-4D97-AF65-F5344CB8AC3E}">
        <p14:creationId xmlns:p14="http://schemas.microsoft.com/office/powerpoint/2010/main" val="120941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re 1"/>
          <p:cNvSpPr txBox="1"/>
          <p:nvPr/>
        </p:nvSpPr>
        <p:spPr>
          <a:xfrm>
            <a:off x="1130400" y="953280"/>
            <a:ext cx="9603000" cy="846023"/>
          </a:xfrm>
          <a:prstGeom prst="rect">
            <a:avLst/>
          </a:prstGeom>
          <a:noFill/>
          <a:ln w="0">
            <a:noFill/>
          </a:ln>
        </p:spPr>
        <p:txBody>
          <a:bodyPr>
            <a:noAutofit/>
          </a:bodyPr>
          <a:lstStyle/>
          <a:p>
            <a:pPr algn="ctr">
              <a:lnSpc>
                <a:spcPct val="90000"/>
              </a:lnSpc>
            </a:pPr>
            <a:r>
              <a:rPr lang="fr-FR" sz="3200" b="1" strike="noStrike" spc="-1" dirty="0">
                <a:solidFill>
                  <a:srgbClr val="000000"/>
                </a:solidFill>
                <a:latin typeface="Century Gothic"/>
              </a:rPr>
              <a:t>La notation de l’épreuve : </a:t>
            </a:r>
            <a:r>
              <a:rPr lang="fr-FR" sz="3200" b="1" strike="noStrike" spc="-1" dirty="0" smtClean="0">
                <a:solidFill>
                  <a:srgbClr val="000000"/>
                </a:solidFill>
                <a:latin typeface="Century Gothic"/>
              </a:rPr>
              <a:t>cadrage</a:t>
            </a:r>
            <a:endParaRPr lang="en-US" sz="3200" b="0" strike="noStrike" spc="-1" dirty="0">
              <a:solidFill>
                <a:srgbClr val="000000"/>
              </a:solidFill>
              <a:latin typeface="Century Gothic"/>
            </a:endParaRPr>
          </a:p>
        </p:txBody>
      </p:sp>
      <p:sp>
        <p:nvSpPr>
          <p:cNvPr id="199" name="Espace réservé du contenu 2"/>
          <p:cNvSpPr txBox="1"/>
          <p:nvPr/>
        </p:nvSpPr>
        <p:spPr>
          <a:xfrm>
            <a:off x="1130400" y="1573161"/>
            <a:ext cx="9603000" cy="4365759"/>
          </a:xfrm>
          <a:prstGeom prst="rect">
            <a:avLst/>
          </a:prstGeom>
          <a:noFill/>
          <a:ln w="0">
            <a:noFill/>
          </a:ln>
        </p:spPr>
        <p:txBody>
          <a:bodyPr>
            <a:noAutofit/>
          </a:bodyPr>
          <a:lstStyle/>
          <a:p>
            <a:pPr marL="228600" indent="-228240">
              <a:lnSpc>
                <a:spcPct val="120000"/>
              </a:lnSpc>
              <a:spcBef>
                <a:spcPts val="1001"/>
              </a:spcBef>
              <a:buClr>
                <a:srgbClr val="415588"/>
              </a:buClr>
              <a:buFont typeface="Arial"/>
              <a:buChar char="•"/>
            </a:pPr>
            <a:r>
              <a:rPr lang="fr-FR" sz="2000" b="0" strike="noStrike" spc="-1" dirty="0">
                <a:solidFill>
                  <a:srgbClr val="000000"/>
                </a:solidFill>
                <a:latin typeface="Century Gothic"/>
              </a:rPr>
              <a:t>La somme des notes de Lettres et de Philosophie, attribuées par un correcteur de chaque discipline, de façon indépendante, constitue la note globale unique de l’épreuve. Cette note évalue les capacités littéraires et les capacités philosophiques également réparties sur 10 points.  </a:t>
            </a:r>
            <a:endParaRPr lang="fr-FR" sz="2000" b="0" strike="noStrike" spc="-1" dirty="0" smtClean="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spc="-1" dirty="0" smtClean="0">
                <a:solidFill>
                  <a:srgbClr val="000000"/>
                </a:solidFill>
                <a:latin typeface="Century Gothic"/>
              </a:rPr>
              <a:t>La note s’exprime en </a:t>
            </a:r>
            <a:r>
              <a:rPr lang="fr-FR" sz="2000" spc="-1" dirty="0">
                <a:solidFill>
                  <a:srgbClr val="000000"/>
                </a:solidFill>
                <a:latin typeface="Century Gothic"/>
              </a:rPr>
              <a:t>points </a:t>
            </a:r>
            <a:r>
              <a:rPr lang="fr-FR" sz="2000" spc="-1" dirty="0" smtClean="0">
                <a:solidFill>
                  <a:srgbClr val="000000"/>
                </a:solidFill>
                <a:latin typeface="Century Gothic"/>
              </a:rPr>
              <a:t>entiers pour chaque exercice. </a:t>
            </a:r>
            <a:r>
              <a:rPr lang="fr-FR" sz="2000" spc="-1" dirty="0">
                <a:solidFill>
                  <a:srgbClr val="000000"/>
                </a:solidFill>
                <a:latin typeface="Century Gothic"/>
              </a:rPr>
              <a:t>L’arrondi au point supérieur est la norme à l’examen du baccalauréat</a:t>
            </a:r>
            <a:r>
              <a:rPr lang="fr-FR" sz="2000" spc="-1" dirty="0" smtClean="0">
                <a:solidFill>
                  <a:srgbClr val="000000"/>
                </a:solidFill>
                <a:latin typeface="Century Gothic"/>
              </a:rPr>
              <a:t>.</a:t>
            </a:r>
            <a:endParaRPr lang="en-US" sz="2000" b="0" strike="noStrike"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spc="-1" dirty="0">
                <a:solidFill>
                  <a:srgbClr val="000000"/>
                </a:solidFill>
                <a:latin typeface="Century Gothic"/>
              </a:rPr>
              <a:t>Aucun barème n’est fixé </a:t>
            </a:r>
            <a:r>
              <a:rPr lang="fr-FR" sz="2000" i="1" spc="-1" dirty="0">
                <a:solidFill>
                  <a:srgbClr val="000000"/>
                </a:solidFill>
                <a:latin typeface="Century Gothic"/>
              </a:rPr>
              <a:t>a priori</a:t>
            </a:r>
            <a:r>
              <a:rPr lang="fr-FR" sz="2000" spc="-1" dirty="0">
                <a:solidFill>
                  <a:srgbClr val="000000"/>
                </a:solidFill>
                <a:latin typeface="Century Gothic"/>
              </a:rPr>
              <a:t>. La note n’est pas la somme des points attribués en fonction de tels ou tels éléments présents dans la copie : elle correspond à une appréciation globale. Elle prend cependant en compte les attendus généraux des épreuves et les critères définis dans </a:t>
            </a:r>
            <a:r>
              <a:rPr lang="fr-FR" sz="2000" b="1" spc="-1" dirty="0">
                <a:solidFill>
                  <a:srgbClr val="000000"/>
                </a:solidFill>
                <a:latin typeface="Century Gothic"/>
              </a:rPr>
              <a:t>la proposition de </a:t>
            </a:r>
            <a:r>
              <a:rPr lang="fr-FR" sz="2000" b="1" spc="-1" dirty="0" smtClean="0">
                <a:solidFill>
                  <a:srgbClr val="000000"/>
                </a:solidFill>
                <a:latin typeface="Century Gothic"/>
              </a:rPr>
              <a:t>paliers </a:t>
            </a:r>
            <a:r>
              <a:rPr lang="fr-FR" sz="2000" b="1" spc="-1" dirty="0">
                <a:solidFill>
                  <a:srgbClr val="000000"/>
                </a:solidFill>
                <a:latin typeface="Century Gothic"/>
              </a:rPr>
              <a:t>de </a:t>
            </a:r>
            <a:r>
              <a:rPr lang="fr-FR" sz="2000" b="1" spc="-1" dirty="0" smtClean="0">
                <a:solidFill>
                  <a:srgbClr val="000000"/>
                </a:solidFill>
                <a:latin typeface="Century Gothic"/>
              </a:rPr>
              <a:t>notation</a:t>
            </a:r>
            <a:r>
              <a:rPr lang="fr-FR" sz="2000" spc="-1" dirty="0" smtClean="0">
                <a:solidFill>
                  <a:srgbClr val="000000"/>
                </a:solidFill>
                <a:latin typeface="Century Gothic"/>
              </a:rPr>
              <a:t>.</a:t>
            </a:r>
            <a:endParaRPr lang="en-US" sz="2000" spc="-1" dirty="0">
              <a:solidFill>
                <a:srgbClr val="000000"/>
              </a:solidFill>
              <a:latin typeface="Century Gothic"/>
            </a:endParaRPr>
          </a:p>
          <a:p>
            <a:pPr marL="228600" indent="-228240">
              <a:lnSpc>
                <a:spcPct val="120000"/>
              </a:lnSpc>
              <a:spcBef>
                <a:spcPts val="1001"/>
              </a:spcBef>
              <a:buClr>
                <a:srgbClr val="415588"/>
              </a:buClr>
              <a:buFont typeface="Arial"/>
              <a:buChar char="•"/>
            </a:pPr>
            <a:endParaRPr lang="en-US" sz="2000" b="0" strike="noStrike" spc="-1" dirty="0">
              <a:solidFill>
                <a:srgbClr val="000000"/>
              </a:solidFill>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itre 1"/>
          <p:cNvSpPr txBox="1"/>
          <p:nvPr/>
        </p:nvSpPr>
        <p:spPr>
          <a:xfrm>
            <a:off x="1130400" y="953280"/>
            <a:ext cx="9603000" cy="1746720"/>
          </a:xfrm>
          <a:prstGeom prst="rect">
            <a:avLst/>
          </a:prstGeom>
          <a:noFill/>
          <a:ln w="0">
            <a:noFill/>
          </a:ln>
        </p:spPr>
        <p:txBody>
          <a:bodyPr>
            <a:normAutofit fontScale="97000"/>
          </a:bodyPr>
          <a:lstStyle/>
          <a:p>
            <a:pPr algn="ctr">
              <a:lnSpc>
                <a:spcPct val="90000"/>
              </a:lnSpc>
            </a:pPr>
            <a:r>
              <a:rPr lang="fr-FR" sz="3300" b="1" spc="-1" dirty="0">
                <a:solidFill>
                  <a:srgbClr val="000000"/>
                </a:solidFill>
                <a:latin typeface="Century Gothic"/>
              </a:rPr>
              <a:t>La notation de l’épreuve : recommandations</a:t>
            </a:r>
            <a:endParaRPr lang="en-US" sz="3300" spc="-1" dirty="0">
              <a:solidFill>
                <a:srgbClr val="000000"/>
              </a:solidFill>
              <a:latin typeface="Century Gothic"/>
            </a:endParaRPr>
          </a:p>
          <a:p>
            <a:pPr algn="ctr">
              <a:lnSpc>
                <a:spcPct val="90000"/>
              </a:lnSpc>
            </a:pPr>
            <a:r>
              <a:rPr dirty="0"/>
              <a:t/>
            </a:r>
            <a:br>
              <a:rPr dirty="0"/>
            </a:br>
            <a:endParaRPr lang="en-US" sz="3200" b="0" strike="noStrike" spc="-1" dirty="0">
              <a:solidFill>
                <a:srgbClr val="000000"/>
              </a:solidFill>
              <a:latin typeface="Century Gothic"/>
            </a:endParaRPr>
          </a:p>
        </p:txBody>
      </p:sp>
      <p:sp>
        <p:nvSpPr>
          <p:cNvPr id="201" name="Espace réservé du contenu 2"/>
          <p:cNvSpPr txBox="1"/>
          <p:nvPr/>
        </p:nvSpPr>
        <p:spPr>
          <a:xfrm>
            <a:off x="1130400" y="1622323"/>
            <a:ext cx="9603000" cy="4198374"/>
          </a:xfrm>
          <a:prstGeom prst="rect">
            <a:avLst/>
          </a:prstGeom>
          <a:noFill/>
          <a:ln w="0">
            <a:noFill/>
          </a:ln>
        </p:spPr>
        <p:txBody>
          <a:bodyPr>
            <a:noAutofit/>
          </a:bodyPr>
          <a:lstStyle/>
          <a:p>
            <a:pPr marL="228600" indent="-228240">
              <a:lnSpc>
                <a:spcPct val="120000"/>
              </a:lnSpc>
              <a:spcBef>
                <a:spcPts val="1001"/>
              </a:spcBef>
              <a:buClr>
                <a:srgbClr val="415588"/>
              </a:buClr>
              <a:buFont typeface="Arial"/>
              <a:buChar char="•"/>
            </a:pPr>
            <a:r>
              <a:rPr lang="fr-FR" sz="2000" spc="-1" dirty="0">
                <a:solidFill>
                  <a:srgbClr val="000000"/>
                </a:solidFill>
                <a:latin typeface="Century Gothic"/>
              </a:rPr>
              <a:t>On fait usage de toute l’échelle des notes, de 0 à 10. Pour obtenir la note 10/10, une copie n’est pas tenue d’être parfaite : il suffit qu’elle représente ce qu’on peut attendre de mieux d’un élève de </a:t>
            </a:r>
            <a:r>
              <a:rPr lang="fr-FR" sz="2000" spc="-1" dirty="0" smtClean="0">
                <a:solidFill>
                  <a:srgbClr val="000000"/>
                </a:solidFill>
                <a:latin typeface="Century Gothic"/>
              </a:rPr>
              <a:t>terminale.</a:t>
            </a:r>
            <a:endParaRPr lang="fr-FR" sz="2000" spc="-1" dirty="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spc="-1" dirty="0" smtClean="0">
                <a:solidFill>
                  <a:srgbClr val="000000"/>
                </a:solidFill>
                <a:latin typeface="Century Gothic"/>
              </a:rPr>
              <a:t>Le </a:t>
            </a:r>
            <a:r>
              <a:rPr lang="fr-FR" sz="2000" spc="-1" dirty="0">
                <a:solidFill>
                  <a:srgbClr val="000000"/>
                </a:solidFill>
                <a:latin typeface="Century Gothic"/>
              </a:rPr>
              <a:t>principe de l’évaluation est </a:t>
            </a:r>
            <a:r>
              <a:rPr lang="fr-FR" sz="2000" spc="-1" dirty="0" smtClean="0">
                <a:solidFill>
                  <a:srgbClr val="000000"/>
                </a:solidFill>
                <a:latin typeface="Century Gothic"/>
              </a:rPr>
              <a:t>essentiellement positif. Le correcteur valorise </a:t>
            </a:r>
            <a:r>
              <a:rPr lang="fr-FR" sz="2000" spc="-1" dirty="0">
                <a:solidFill>
                  <a:srgbClr val="000000"/>
                </a:solidFill>
                <a:latin typeface="Century Gothic"/>
              </a:rPr>
              <a:t>les éléments pertinents dans les productions des élèves, en restant </a:t>
            </a:r>
            <a:r>
              <a:rPr lang="fr-FR" sz="2000" spc="-1" dirty="0" smtClean="0">
                <a:solidFill>
                  <a:srgbClr val="000000"/>
                </a:solidFill>
                <a:latin typeface="Century Gothic"/>
              </a:rPr>
              <a:t>ouvert </a:t>
            </a:r>
            <a:r>
              <a:rPr lang="fr-FR" sz="2000" spc="-1" dirty="0">
                <a:solidFill>
                  <a:srgbClr val="000000"/>
                </a:solidFill>
                <a:latin typeface="Century Gothic"/>
              </a:rPr>
              <a:t>aux propositions. </a:t>
            </a:r>
            <a:endParaRPr lang="fr-FR" sz="2000" spc="-1" dirty="0" smtClean="0">
              <a:solidFill>
                <a:srgbClr val="000000"/>
              </a:solidFill>
              <a:latin typeface="Century Gothic"/>
            </a:endParaRPr>
          </a:p>
          <a:p>
            <a:pPr marL="228600" indent="-228240">
              <a:lnSpc>
                <a:spcPct val="120000"/>
              </a:lnSpc>
              <a:spcBef>
                <a:spcPts val="1001"/>
              </a:spcBef>
              <a:buClr>
                <a:srgbClr val="415588"/>
              </a:buClr>
              <a:buFont typeface="Arial"/>
              <a:buChar char="•"/>
            </a:pPr>
            <a:r>
              <a:rPr lang="fr-FR" sz="2000" spc="-1" dirty="0" smtClean="0">
                <a:solidFill>
                  <a:srgbClr val="000000"/>
                </a:solidFill>
                <a:latin typeface="Century Gothic"/>
              </a:rPr>
              <a:t>De </a:t>
            </a:r>
            <a:r>
              <a:rPr lang="fr-FR" sz="2000" spc="-1" dirty="0">
                <a:solidFill>
                  <a:srgbClr val="000000"/>
                </a:solidFill>
                <a:latin typeface="Century Gothic"/>
              </a:rPr>
              <a:t>la même manière, l’appréciation ne se limite pas à pointer les faiblesses de la copie. Elle est précise, nuancée, en accord avec la </a:t>
            </a:r>
            <a:r>
              <a:rPr lang="fr-FR" sz="2000" spc="-1" dirty="0" smtClean="0">
                <a:solidFill>
                  <a:srgbClr val="000000"/>
                </a:solidFill>
                <a:latin typeface="Century Gothic"/>
              </a:rPr>
              <a:t>notation, valorisante si nécessaire. </a:t>
            </a:r>
            <a:r>
              <a:rPr lang="fr-FR" sz="2000" spc="-1" dirty="0">
                <a:solidFill>
                  <a:srgbClr val="000000"/>
                </a:solidFill>
                <a:latin typeface="Century Gothic"/>
              </a:rPr>
              <a:t>Il est demandé d’annoter chaque page</a:t>
            </a:r>
            <a:r>
              <a:rPr lang="fr-FR" sz="2000" spc="-1" dirty="0" smtClean="0">
                <a:solidFill>
                  <a:srgbClr val="000000"/>
                </a:solidFill>
                <a:latin typeface="Century Gothic"/>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440</TotalTime>
  <Words>775</Words>
  <Application>Microsoft Office PowerPoint</Application>
  <PresentationFormat>Grand écran</PresentationFormat>
  <Paragraphs>52</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3</vt:i4>
      </vt:variant>
      <vt:variant>
        <vt:lpstr>Titres des diapositives</vt:lpstr>
      </vt:variant>
      <vt:variant>
        <vt:i4>9</vt:i4>
      </vt:variant>
    </vt:vector>
  </HeadingPairs>
  <TitlesOfParts>
    <vt:vector size="20" baseType="lpstr">
      <vt:lpstr>Arial</vt:lpstr>
      <vt:lpstr>Calibri</vt:lpstr>
      <vt:lpstr>Century</vt:lpstr>
      <vt:lpstr>Century Gothic</vt:lpstr>
      <vt:lpstr>DejaVu Sans</vt:lpstr>
      <vt:lpstr>Symbol</vt:lpstr>
      <vt:lpstr>Times New Roman</vt:lpstr>
      <vt:lpstr>Wingdings</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POINT DE VIGILANCE 3 : l’exhaustivité</vt:lpstr>
      <vt:lpstr>Présentation PowerPoint</vt:lpstr>
      <vt:lpstr>Présentation PowerPoint</vt:lpstr>
    </vt:vector>
  </TitlesOfParts>
  <Company>Académie de Lille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Harmonisation – 17 mai 2022  épreuve de l’enseignement de spécialité « humanités, littérature et philosophie » de la classe de terminale   session 2022 du baccalauréat  Inspecteurs référents :  Bérengère Clément, lettres Bertrand Denis, philosophie</dc:title>
  <dc:subject/>
  <dc:creator>Berengere Clement</dc:creator>
  <dc:description/>
  <cp:lastModifiedBy>Berengere Clement</cp:lastModifiedBy>
  <cp:revision>50</cp:revision>
  <dcterms:created xsi:type="dcterms:W3CDTF">2022-05-15T12:32:05Z</dcterms:created>
  <dcterms:modified xsi:type="dcterms:W3CDTF">2023-03-30T10:27:52Z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Grand écran</vt:lpwstr>
  </property>
  <property fmtid="{D5CDD505-2E9C-101B-9397-08002B2CF9AE}" pid="3" name="Slides">
    <vt:i4>14</vt:i4>
  </property>
</Properties>
</file>