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 id="2147483687"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31" name="PlaceHolder 2"/>
          <p:cNvSpPr>
            <a:spLocks noGrp="1"/>
          </p:cNvSpPr>
          <p:nvPr>
            <p:ph type="body"/>
          </p:nvPr>
        </p:nvSpPr>
        <p:spPr>
          <a:xfrm>
            <a:off x="1129320" y="216972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32" name="PlaceHolder 3"/>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34"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35"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36"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37" name="PlaceHolder 5"/>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39" name="PlaceHolder 2"/>
          <p:cNvSpPr>
            <a:spLocks noGrp="1"/>
          </p:cNvSpPr>
          <p:nvPr>
            <p:ph type="body"/>
          </p:nvPr>
        </p:nvSpPr>
        <p:spPr>
          <a:xfrm>
            <a:off x="112932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40" name="PlaceHolder 3"/>
          <p:cNvSpPr>
            <a:spLocks noGrp="1"/>
          </p:cNvSpPr>
          <p:nvPr>
            <p:ph type="body"/>
          </p:nvPr>
        </p:nvSpPr>
        <p:spPr>
          <a:xfrm>
            <a:off x="270000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41" name="PlaceHolder 4"/>
          <p:cNvSpPr>
            <a:spLocks noGrp="1"/>
          </p:cNvSpPr>
          <p:nvPr>
            <p:ph type="body"/>
          </p:nvPr>
        </p:nvSpPr>
        <p:spPr>
          <a:xfrm>
            <a:off x="427068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42" name="PlaceHolder 5"/>
          <p:cNvSpPr>
            <a:spLocks noGrp="1"/>
          </p:cNvSpPr>
          <p:nvPr>
            <p:ph type="body"/>
          </p:nvPr>
        </p:nvSpPr>
        <p:spPr>
          <a:xfrm>
            <a:off x="112932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43" name="PlaceHolder 6"/>
          <p:cNvSpPr>
            <a:spLocks noGrp="1"/>
          </p:cNvSpPr>
          <p:nvPr>
            <p:ph type="body"/>
          </p:nvPr>
        </p:nvSpPr>
        <p:spPr>
          <a:xfrm>
            <a:off x="270000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44" name="PlaceHolder 7"/>
          <p:cNvSpPr>
            <a:spLocks noGrp="1"/>
          </p:cNvSpPr>
          <p:nvPr>
            <p:ph type="body"/>
          </p:nvPr>
        </p:nvSpPr>
        <p:spPr>
          <a:xfrm>
            <a:off x="427068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4"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55" name="PlaceHolder 2"/>
          <p:cNvSpPr>
            <a:spLocks noGrp="1"/>
          </p:cNvSpPr>
          <p:nvPr>
            <p:ph type="subTitle"/>
          </p:nvPr>
        </p:nvSpPr>
        <p:spPr>
          <a:xfrm>
            <a:off x="1129320" y="2114640"/>
            <a:ext cx="4644720" cy="9118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57" name="PlaceHolder 2"/>
          <p:cNvSpPr>
            <a:spLocks noGrp="1"/>
          </p:cNvSpPr>
          <p:nvPr>
            <p:ph type="body"/>
          </p:nvPr>
        </p:nvSpPr>
        <p:spPr>
          <a:xfrm>
            <a:off x="1129320" y="2169720"/>
            <a:ext cx="464472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59"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60"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1"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62" name="PlaceHolder 1"/>
          <p:cNvSpPr>
            <a:spLocks noGrp="1"/>
          </p:cNvSpPr>
          <p:nvPr>
            <p:ph type="subTitle"/>
          </p:nvPr>
        </p:nvSpPr>
        <p:spPr>
          <a:xfrm>
            <a:off x="1129320" y="953280"/>
            <a:ext cx="9607320" cy="48956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64"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65"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66"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0" name="PlaceHolder 2"/>
          <p:cNvSpPr>
            <a:spLocks noGrp="1"/>
          </p:cNvSpPr>
          <p:nvPr>
            <p:ph type="subTitle"/>
          </p:nvPr>
        </p:nvSpPr>
        <p:spPr>
          <a:xfrm>
            <a:off x="1129320" y="2114640"/>
            <a:ext cx="4644720" cy="9118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68"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69"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70" name="PlaceHolder 4"/>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72"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73"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74" name="PlaceHolder 4"/>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76" name="PlaceHolder 2"/>
          <p:cNvSpPr>
            <a:spLocks noGrp="1"/>
          </p:cNvSpPr>
          <p:nvPr>
            <p:ph type="body"/>
          </p:nvPr>
        </p:nvSpPr>
        <p:spPr>
          <a:xfrm>
            <a:off x="1129320" y="216972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77" name="PlaceHolder 3"/>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79"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80"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81"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82" name="PlaceHolder 5"/>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84" name="PlaceHolder 2"/>
          <p:cNvSpPr>
            <a:spLocks noGrp="1"/>
          </p:cNvSpPr>
          <p:nvPr>
            <p:ph type="body"/>
          </p:nvPr>
        </p:nvSpPr>
        <p:spPr>
          <a:xfrm>
            <a:off x="112932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85" name="PlaceHolder 3"/>
          <p:cNvSpPr>
            <a:spLocks noGrp="1"/>
          </p:cNvSpPr>
          <p:nvPr>
            <p:ph type="body"/>
          </p:nvPr>
        </p:nvSpPr>
        <p:spPr>
          <a:xfrm>
            <a:off x="270000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86" name="PlaceHolder 4"/>
          <p:cNvSpPr>
            <a:spLocks noGrp="1"/>
          </p:cNvSpPr>
          <p:nvPr>
            <p:ph type="body"/>
          </p:nvPr>
        </p:nvSpPr>
        <p:spPr>
          <a:xfrm>
            <a:off x="427068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87" name="PlaceHolder 5"/>
          <p:cNvSpPr>
            <a:spLocks noGrp="1"/>
          </p:cNvSpPr>
          <p:nvPr>
            <p:ph type="body"/>
          </p:nvPr>
        </p:nvSpPr>
        <p:spPr>
          <a:xfrm>
            <a:off x="112932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88" name="PlaceHolder 6"/>
          <p:cNvSpPr>
            <a:spLocks noGrp="1"/>
          </p:cNvSpPr>
          <p:nvPr>
            <p:ph type="body"/>
          </p:nvPr>
        </p:nvSpPr>
        <p:spPr>
          <a:xfrm>
            <a:off x="270000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89" name="PlaceHolder 7"/>
          <p:cNvSpPr>
            <a:spLocks noGrp="1"/>
          </p:cNvSpPr>
          <p:nvPr>
            <p:ph type="body"/>
          </p:nvPr>
        </p:nvSpPr>
        <p:spPr>
          <a:xfrm>
            <a:off x="427068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0"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01" name="PlaceHolder 2"/>
          <p:cNvSpPr>
            <a:spLocks noGrp="1"/>
          </p:cNvSpPr>
          <p:nvPr>
            <p:ph type="subTitle"/>
          </p:nvPr>
        </p:nvSpPr>
        <p:spPr>
          <a:xfrm>
            <a:off x="1129320" y="2114640"/>
            <a:ext cx="4644720" cy="9118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03" name="PlaceHolder 2"/>
          <p:cNvSpPr>
            <a:spLocks noGrp="1"/>
          </p:cNvSpPr>
          <p:nvPr>
            <p:ph type="body"/>
          </p:nvPr>
        </p:nvSpPr>
        <p:spPr>
          <a:xfrm>
            <a:off x="1129320" y="2169720"/>
            <a:ext cx="464472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05"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06"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7"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2" name="PlaceHolder 2"/>
          <p:cNvSpPr>
            <a:spLocks noGrp="1"/>
          </p:cNvSpPr>
          <p:nvPr>
            <p:ph type="body"/>
          </p:nvPr>
        </p:nvSpPr>
        <p:spPr>
          <a:xfrm>
            <a:off x="1129320" y="2169720"/>
            <a:ext cx="464472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8" name="PlaceHolder 1"/>
          <p:cNvSpPr>
            <a:spLocks noGrp="1"/>
          </p:cNvSpPr>
          <p:nvPr>
            <p:ph type="subTitle"/>
          </p:nvPr>
        </p:nvSpPr>
        <p:spPr>
          <a:xfrm>
            <a:off x="1129320" y="953280"/>
            <a:ext cx="9607320" cy="48956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09"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10"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11"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12"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13"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14"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15"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16" name="PlaceHolder 4"/>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17"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18"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19"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20" name="PlaceHolder 4"/>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21"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22" name="PlaceHolder 2"/>
          <p:cNvSpPr>
            <a:spLocks noGrp="1"/>
          </p:cNvSpPr>
          <p:nvPr>
            <p:ph type="body"/>
          </p:nvPr>
        </p:nvSpPr>
        <p:spPr>
          <a:xfrm>
            <a:off x="1129320" y="216972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23" name="PlaceHolder 3"/>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24"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25"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26"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27"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28" name="PlaceHolder 5"/>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30" name="PlaceHolder 2"/>
          <p:cNvSpPr>
            <a:spLocks noGrp="1"/>
          </p:cNvSpPr>
          <p:nvPr>
            <p:ph type="body"/>
          </p:nvPr>
        </p:nvSpPr>
        <p:spPr>
          <a:xfrm>
            <a:off x="112932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31" name="PlaceHolder 3"/>
          <p:cNvSpPr>
            <a:spLocks noGrp="1"/>
          </p:cNvSpPr>
          <p:nvPr>
            <p:ph type="body"/>
          </p:nvPr>
        </p:nvSpPr>
        <p:spPr>
          <a:xfrm>
            <a:off x="270000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32" name="PlaceHolder 4"/>
          <p:cNvSpPr>
            <a:spLocks noGrp="1"/>
          </p:cNvSpPr>
          <p:nvPr>
            <p:ph type="body"/>
          </p:nvPr>
        </p:nvSpPr>
        <p:spPr>
          <a:xfrm>
            <a:off x="427068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33" name="PlaceHolder 5"/>
          <p:cNvSpPr>
            <a:spLocks noGrp="1"/>
          </p:cNvSpPr>
          <p:nvPr>
            <p:ph type="body"/>
          </p:nvPr>
        </p:nvSpPr>
        <p:spPr>
          <a:xfrm>
            <a:off x="112932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34" name="PlaceHolder 6"/>
          <p:cNvSpPr>
            <a:spLocks noGrp="1"/>
          </p:cNvSpPr>
          <p:nvPr>
            <p:ph type="body"/>
          </p:nvPr>
        </p:nvSpPr>
        <p:spPr>
          <a:xfrm>
            <a:off x="270000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35" name="PlaceHolder 7"/>
          <p:cNvSpPr>
            <a:spLocks noGrp="1"/>
          </p:cNvSpPr>
          <p:nvPr>
            <p:ph type="body"/>
          </p:nvPr>
        </p:nvSpPr>
        <p:spPr>
          <a:xfrm>
            <a:off x="427068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49" name="PlaceHolder 2"/>
          <p:cNvSpPr>
            <a:spLocks noGrp="1"/>
          </p:cNvSpPr>
          <p:nvPr>
            <p:ph type="subTitle"/>
          </p:nvPr>
        </p:nvSpPr>
        <p:spPr>
          <a:xfrm>
            <a:off x="1129320" y="2114640"/>
            <a:ext cx="4644720" cy="91188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51" name="PlaceHolder 2"/>
          <p:cNvSpPr>
            <a:spLocks noGrp="1"/>
          </p:cNvSpPr>
          <p:nvPr>
            <p:ph type="body"/>
          </p:nvPr>
        </p:nvSpPr>
        <p:spPr>
          <a:xfrm>
            <a:off x="1129320" y="2169720"/>
            <a:ext cx="464472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4"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5"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53"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54"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1129320" y="953280"/>
            <a:ext cx="9607320" cy="48956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58"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59"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60"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62"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63"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64" name="PlaceHolder 4"/>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66"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67"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68" name="PlaceHolder 4"/>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70" name="PlaceHolder 2"/>
          <p:cNvSpPr>
            <a:spLocks noGrp="1"/>
          </p:cNvSpPr>
          <p:nvPr>
            <p:ph type="body"/>
          </p:nvPr>
        </p:nvSpPr>
        <p:spPr>
          <a:xfrm>
            <a:off x="1129320" y="216972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171" name="PlaceHolder 3"/>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73"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74"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75"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176" name="PlaceHolder 5"/>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78" name="PlaceHolder 2"/>
          <p:cNvSpPr>
            <a:spLocks noGrp="1"/>
          </p:cNvSpPr>
          <p:nvPr>
            <p:ph type="body"/>
          </p:nvPr>
        </p:nvSpPr>
        <p:spPr>
          <a:xfrm>
            <a:off x="112932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79" name="PlaceHolder 3"/>
          <p:cNvSpPr>
            <a:spLocks noGrp="1"/>
          </p:cNvSpPr>
          <p:nvPr>
            <p:ph type="body"/>
          </p:nvPr>
        </p:nvSpPr>
        <p:spPr>
          <a:xfrm>
            <a:off x="270000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80" name="PlaceHolder 4"/>
          <p:cNvSpPr>
            <a:spLocks noGrp="1"/>
          </p:cNvSpPr>
          <p:nvPr>
            <p:ph type="body"/>
          </p:nvPr>
        </p:nvSpPr>
        <p:spPr>
          <a:xfrm>
            <a:off x="4270680" y="216972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81" name="PlaceHolder 5"/>
          <p:cNvSpPr>
            <a:spLocks noGrp="1"/>
          </p:cNvSpPr>
          <p:nvPr>
            <p:ph type="body"/>
          </p:nvPr>
        </p:nvSpPr>
        <p:spPr>
          <a:xfrm>
            <a:off x="112932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82" name="PlaceHolder 6"/>
          <p:cNvSpPr>
            <a:spLocks noGrp="1"/>
          </p:cNvSpPr>
          <p:nvPr>
            <p:ph type="body"/>
          </p:nvPr>
        </p:nvSpPr>
        <p:spPr>
          <a:xfrm>
            <a:off x="270000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
        <p:nvSpPr>
          <p:cNvPr id="183" name="PlaceHolder 7"/>
          <p:cNvSpPr>
            <a:spLocks noGrp="1"/>
          </p:cNvSpPr>
          <p:nvPr>
            <p:ph type="body"/>
          </p:nvPr>
        </p:nvSpPr>
        <p:spPr>
          <a:xfrm>
            <a:off x="4270680" y="2588760"/>
            <a:ext cx="1495440" cy="382320"/>
          </a:xfrm>
          <a:prstGeom prst="rect">
            <a:avLst/>
          </a:prstGeom>
        </p:spPr>
        <p:txBody>
          <a:bodyPr lIns="0" tIns="0" rIns="0" bIns="0">
            <a:normAutofit fontScale="14000"/>
          </a:bodyPr>
          <a:lstStyle/>
          <a:p>
            <a:endParaRPr lang="en-US" sz="2000" b="0" strike="noStrike" spc="-1">
              <a:solidFill>
                <a:srgbClr val="000000"/>
              </a:solidFill>
              <a:latin typeface="Century Gothic"/>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1129320" y="953280"/>
            <a:ext cx="9607320" cy="4895640"/>
          </a:xfrm>
          <a:prstGeom prst="rect">
            <a:avLst/>
          </a:prstGeom>
        </p:spPr>
        <p:txBody>
          <a:bodyPr lIns="0" tIns="0" rIns="0" bIns="0" anchor="ctr">
            <a:noAutofit/>
          </a:bodyPr>
          <a:lstStyle/>
          <a:p>
            <a:pPr algn="ct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19"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20" name="PlaceHolder 3"/>
          <p:cNvSpPr>
            <a:spLocks noGrp="1"/>
          </p:cNvSpPr>
          <p:nvPr>
            <p:ph type="body"/>
          </p:nvPr>
        </p:nvSpPr>
        <p:spPr>
          <a:xfrm>
            <a:off x="350964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21" name="PlaceHolder 4"/>
          <p:cNvSpPr>
            <a:spLocks noGrp="1"/>
          </p:cNvSpPr>
          <p:nvPr>
            <p:ph type="body"/>
          </p:nvPr>
        </p:nvSpPr>
        <p:spPr>
          <a:xfrm>
            <a:off x="112932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23" name="PlaceHolder 2"/>
          <p:cNvSpPr>
            <a:spLocks noGrp="1"/>
          </p:cNvSpPr>
          <p:nvPr>
            <p:ph type="body"/>
          </p:nvPr>
        </p:nvSpPr>
        <p:spPr>
          <a:xfrm>
            <a:off x="1129320" y="2169720"/>
            <a:ext cx="2266560" cy="801720"/>
          </a:xfrm>
          <a:prstGeom prst="rect">
            <a:avLst/>
          </a:prstGeom>
        </p:spPr>
        <p:txBody>
          <a:bodyPr lIns="0" tIns="0" rIns="0" bIns="0">
            <a:normAutofit/>
          </a:bodyPr>
          <a:lstStyle/>
          <a:p>
            <a:endParaRPr lang="en-US" sz="2000" b="0" strike="noStrike" spc="-1">
              <a:solidFill>
                <a:srgbClr val="000000"/>
              </a:solidFill>
              <a:latin typeface="Century Gothic"/>
            </a:endParaRPr>
          </a:p>
        </p:txBody>
      </p:sp>
      <p:sp>
        <p:nvSpPr>
          <p:cNvPr id="24"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25" name="PlaceHolder 4"/>
          <p:cNvSpPr>
            <a:spLocks noGrp="1"/>
          </p:cNvSpPr>
          <p:nvPr>
            <p:ph type="body"/>
          </p:nvPr>
        </p:nvSpPr>
        <p:spPr>
          <a:xfrm>
            <a:off x="3509640" y="258876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129320" y="953280"/>
            <a:ext cx="9607320" cy="1055880"/>
          </a:xfrm>
          <a:prstGeom prst="rect">
            <a:avLst/>
          </a:prstGeom>
        </p:spPr>
        <p:txBody>
          <a:bodyPr lIns="0" tIns="0" rIns="0" bIns="0" anchor="ctr">
            <a:noAutofit/>
          </a:bodyPr>
          <a:lstStyle/>
          <a:p>
            <a:endParaRPr lang="en-US" sz="1800" b="0" strike="noStrike" spc="-1">
              <a:solidFill>
                <a:srgbClr val="000000"/>
              </a:solidFill>
              <a:latin typeface="Century Gothic"/>
            </a:endParaRPr>
          </a:p>
        </p:txBody>
      </p:sp>
      <p:sp>
        <p:nvSpPr>
          <p:cNvPr id="27" name="PlaceHolder 2"/>
          <p:cNvSpPr>
            <a:spLocks noGrp="1"/>
          </p:cNvSpPr>
          <p:nvPr>
            <p:ph type="body"/>
          </p:nvPr>
        </p:nvSpPr>
        <p:spPr>
          <a:xfrm>
            <a:off x="112932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28" name="PlaceHolder 3"/>
          <p:cNvSpPr>
            <a:spLocks noGrp="1"/>
          </p:cNvSpPr>
          <p:nvPr>
            <p:ph type="body"/>
          </p:nvPr>
        </p:nvSpPr>
        <p:spPr>
          <a:xfrm>
            <a:off x="3509640" y="2169720"/>
            <a:ext cx="2266560" cy="382320"/>
          </a:xfrm>
          <a:prstGeom prst="rect">
            <a:avLst/>
          </a:prstGeom>
        </p:spPr>
        <p:txBody>
          <a:bodyPr lIns="0" tIns="0" rIns="0" bIns="0">
            <a:normAutofit fontScale="42000"/>
          </a:bodyPr>
          <a:lstStyle/>
          <a:p>
            <a:endParaRPr lang="en-US" sz="2000" b="0" strike="noStrike" spc="-1">
              <a:solidFill>
                <a:srgbClr val="000000"/>
              </a:solidFill>
              <a:latin typeface="Century Gothic"/>
            </a:endParaRPr>
          </a:p>
        </p:txBody>
      </p:sp>
      <p:sp>
        <p:nvSpPr>
          <p:cNvPr id="29" name="PlaceHolder 4"/>
          <p:cNvSpPr>
            <a:spLocks noGrp="1"/>
          </p:cNvSpPr>
          <p:nvPr>
            <p:ph type="body"/>
          </p:nvPr>
        </p:nvSpPr>
        <p:spPr>
          <a:xfrm>
            <a:off x="1129320" y="2588760"/>
            <a:ext cx="4644720" cy="382320"/>
          </a:xfrm>
          <a:prstGeom prst="rect">
            <a:avLst/>
          </a:prstGeom>
        </p:spPr>
        <p:txBody>
          <a:bodyPr lIns="0" tIns="0" rIns="0" bIns="0">
            <a:normAutofit/>
          </a:bodyPr>
          <a:lstStyle/>
          <a:p>
            <a:endParaRPr lang="en-US" sz="2000" b="0" strike="noStrike" spc="-1">
              <a:solidFill>
                <a:srgbClr val="000000"/>
              </a:solidFill>
              <a:latin typeface="Century Gothic"/>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2.pn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9F9F9"/>
            </a:gs>
          </a:gsLst>
          <a:path path="circle">
            <a:fillToRect l="50000" t="50000" r="50000" b="50000"/>
          </a:path>
        </a:gradFill>
        <a:effectLst/>
      </p:bgPr>
    </p:bg>
    <p:spTree>
      <p:nvGrpSpPr>
        <p:cNvPr id="1" name=""/>
        <p:cNvGrpSpPr/>
        <p:nvPr/>
      </p:nvGrpSpPr>
      <p:grpSpPr>
        <a:xfrm>
          <a:off x="0" y="0"/>
          <a:ext cx="0" cy="0"/>
          <a:chOff x="0" y="0"/>
          <a:chExt cx="0" cy="0"/>
        </a:xfrm>
      </p:grpSpPr>
      <p:pic>
        <p:nvPicPr>
          <p:cNvPr id="9" name="Picture 11"/>
          <p:cNvPicPr/>
          <p:nvPr/>
        </p:nvPicPr>
        <p:blipFill>
          <a:blip r:embed="rId14"/>
          <a:srcRect t="1526" b="-1526"/>
          <a:stretch/>
        </p:blipFill>
        <p:spPr>
          <a:xfrm>
            <a:off x="0" y="6119280"/>
            <a:ext cx="12191760" cy="742680"/>
          </a:xfrm>
          <a:prstGeom prst="rect">
            <a:avLst/>
          </a:prstGeom>
          <a:ln w="0">
            <a:noFill/>
          </a:ln>
        </p:spPr>
      </p:pic>
      <p:sp>
        <p:nvSpPr>
          <p:cNvPr id="10" name="Rectangle 12"/>
          <p:cNvSpPr/>
          <p:nvPr/>
        </p:nvSpPr>
        <p:spPr>
          <a:xfrm>
            <a:off x="0" y="468720"/>
            <a:ext cx="12191760" cy="5646600"/>
          </a:xfrm>
          <a:prstGeom prst="rect">
            <a:avLst/>
          </a:prstGeom>
          <a:gradFill rotWithShape="0">
            <a:gsLst>
              <a:gs pos="0">
                <a:srgbClr val="DCDCE0">
                  <a:alpha val="0"/>
                </a:srgbClr>
              </a:gs>
              <a:gs pos="100000">
                <a:srgbClr val="DEDEE2"/>
              </a:gs>
            </a:gsLst>
            <a:lin ang="5400000"/>
          </a:gradFill>
          <a:ln>
            <a:noFill/>
          </a:ln>
        </p:spPr>
        <p:style>
          <a:lnRef idx="2">
            <a:schemeClr val="accent1">
              <a:shade val="50000"/>
            </a:schemeClr>
          </a:lnRef>
          <a:fillRef idx="1">
            <a:schemeClr val="accent1"/>
          </a:fillRef>
          <a:effectRef idx="0">
            <a:schemeClr val="accent1"/>
          </a:effectRef>
          <a:fontRef idx="minor"/>
        </p:style>
      </p:sp>
      <p:sp>
        <p:nvSpPr>
          <p:cNvPr id="2" name="Straight Connector 13"/>
          <p:cNvSpPr/>
          <p:nvPr/>
        </p:nvSpPr>
        <p:spPr>
          <a:xfrm>
            <a:off x="0" y="6121080"/>
            <a:ext cx="12191760" cy="360"/>
          </a:xfrm>
          <a:prstGeom prst="line">
            <a:avLst/>
          </a:prstGeom>
          <a:ln w="12700">
            <a:solidFill>
              <a:srgbClr val="000001">
                <a:alpha val="20000"/>
              </a:srgbClr>
            </a:solidFill>
            <a:round/>
          </a:ln>
        </p:spPr>
        <p:style>
          <a:lnRef idx="1">
            <a:schemeClr val="accent1"/>
          </a:lnRef>
          <a:fillRef idx="0">
            <a:schemeClr val="accent1"/>
          </a:fillRef>
          <a:effectRef idx="0">
            <a:schemeClr val="accent1"/>
          </a:effectRef>
          <a:fontRef idx="minor"/>
        </p:style>
      </p:sp>
      <p:sp>
        <p:nvSpPr>
          <p:cNvPr id="3" name="PlaceHolder 1"/>
          <p:cNvSpPr>
            <a:spLocks noGrp="1"/>
          </p:cNvSpPr>
          <p:nvPr>
            <p:ph type="title"/>
          </p:nvPr>
        </p:nvSpPr>
        <p:spPr>
          <a:xfrm>
            <a:off x="1128240" y="946080"/>
            <a:ext cx="8636760" cy="2618280"/>
          </a:xfrm>
          <a:prstGeom prst="rect">
            <a:avLst/>
          </a:prstGeom>
        </p:spPr>
        <p:txBody>
          <a:bodyPr bIns="0" anchor="b">
            <a:normAutofit/>
          </a:bodyPr>
          <a:lstStyle/>
          <a:p>
            <a:pPr>
              <a:lnSpc>
                <a:spcPct val="90000"/>
              </a:lnSpc>
            </a:pPr>
            <a:r>
              <a:rPr lang="fr-FR" sz="6600" b="0" strike="noStrike" spc="-1">
                <a:solidFill>
                  <a:srgbClr val="000000"/>
                </a:solidFill>
                <a:latin typeface="Century Gothic"/>
              </a:rPr>
              <a:t>Modifiez le style du titre</a:t>
            </a:r>
            <a:endParaRPr lang="en-US" sz="6600" b="0" strike="noStrike" spc="-1">
              <a:solidFill>
                <a:srgbClr val="000000"/>
              </a:solidFill>
              <a:latin typeface="Century Gothic"/>
            </a:endParaRPr>
          </a:p>
        </p:txBody>
      </p:sp>
      <p:sp>
        <p:nvSpPr>
          <p:cNvPr id="4" name="PlaceHolder 2"/>
          <p:cNvSpPr>
            <a:spLocks noGrp="1"/>
          </p:cNvSpPr>
          <p:nvPr>
            <p:ph type="dt"/>
          </p:nvPr>
        </p:nvSpPr>
        <p:spPr>
          <a:xfrm>
            <a:off x="7232760" y="330480"/>
            <a:ext cx="2514960" cy="308880"/>
          </a:xfrm>
          <a:prstGeom prst="rect">
            <a:avLst/>
          </a:prstGeom>
        </p:spPr>
        <p:txBody>
          <a:bodyPr anchor="ctr">
            <a:noAutofit/>
          </a:bodyPr>
          <a:lstStyle/>
          <a:p>
            <a:pPr algn="r">
              <a:lnSpc>
                <a:spcPct val="100000"/>
              </a:lnSpc>
            </a:pPr>
            <a:fld id="{53348A7F-8A39-45D4-AD89-900D72786267}" type="datetime">
              <a:rPr lang="en-US" sz="1000" b="0" strike="noStrike" spc="-1">
                <a:solidFill>
                  <a:srgbClr val="8B8B8B"/>
                </a:solidFill>
                <a:latin typeface="Century Gothic"/>
              </a:rPr>
              <a:t>5/16/2022</a:t>
            </a:fld>
            <a:endParaRPr lang="fr-FR" sz="1000" b="0" strike="noStrike" spc="-1">
              <a:latin typeface="Times New Roman"/>
            </a:endParaRPr>
          </a:p>
        </p:txBody>
      </p:sp>
      <p:sp>
        <p:nvSpPr>
          <p:cNvPr id="5" name="PlaceHolder 3"/>
          <p:cNvSpPr>
            <a:spLocks noGrp="1"/>
          </p:cNvSpPr>
          <p:nvPr>
            <p:ph type="ftr"/>
          </p:nvPr>
        </p:nvSpPr>
        <p:spPr>
          <a:xfrm>
            <a:off x="1127160" y="329400"/>
            <a:ext cx="5943240" cy="308880"/>
          </a:xfrm>
          <a:prstGeom prst="rect">
            <a:avLst/>
          </a:prstGeom>
        </p:spPr>
        <p:txBody>
          <a:bodyPr anchor="ctr">
            <a:noAutofit/>
          </a:bodyPr>
          <a:lstStyle/>
          <a:p>
            <a:endParaRPr lang="fr-FR" sz="2400" b="0" strike="noStrike" spc="-1">
              <a:latin typeface="Times New Roman"/>
            </a:endParaRPr>
          </a:p>
        </p:txBody>
      </p:sp>
      <p:sp>
        <p:nvSpPr>
          <p:cNvPr id="6" name="PlaceHolder 4"/>
          <p:cNvSpPr>
            <a:spLocks noGrp="1"/>
          </p:cNvSpPr>
          <p:nvPr>
            <p:ph type="sldNum"/>
          </p:nvPr>
        </p:nvSpPr>
        <p:spPr>
          <a:xfrm>
            <a:off x="9924480" y="135000"/>
            <a:ext cx="810720" cy="503280"/>
          </a:xfrm>
          <a:prstGeom prst="rect">
            <a:avLst/>
          </a:prstGeom>
        </p:spPr>
        <p:txBody>
          <a:bodyPr>
            <a:noAutofit/>
          </a:bodyPr>
          <a:lstStyle/>
          <a:p>
            <a:pPr algn="r">
              <a:lnSpc>
                <a:spcPct val="100000"/>
              </a:lnSpc>
            </a:pPr>
            <a:fld id="{5B483BC5-751A-44D6-8D17-E9E0D38B192C}" type="slidenum">
              <a:rPr lang="en-US" sz="2800" b="0" strike="noStrike" spc="-1">
                <a:solidFill>
                  <a:srgbClr val="415588"/>
                </a:solidFill>
                <a:latin typeface="Century Gothic"/>
              </a:rPr>
              <a:t>‹N°›</a:t>
            </a:fld>
            <a:endParaRPr lang="fr-FR" sz="2800" b="0" strike="noStrike" spc="-1">
              <a:latin typeface="Times New Roman"/>
            </a:endParaRPr>
          </a:p>
        </p:txBody>
      </p:sp>
      <p:pic>
        <p:nvPicPr>
          <p:cNvPr id="7" name="Picture 15" descr="RedHashing.emf"/>
          <p:cNvPicPr/>
          <p:nvPr/>
        </p:nvPicPr>
        <p:blipFill>
          <a:blip r:embed="rId15"/>
          <a:srcRect l="-115" r="15828" b="36408"/>
          <a:stretch/>
        </p:blipFill>
        <p:spPr>
          <a:xfrm>
            <a:off x="1125360" y="643320"/>
            <a:ext cx="9609840" cy="155160"/>
          </a:xfrm>
          <a:prstGeom prst="rect">
            <a:avLst/>
          </a:prstGeom>
          <a:ln w="0">
            <a:noFill/>
          </a:ln>
        </p:spPr>
      </p:pic>
      <p:sp>
        <p:nvSpPr>
          <p:cNvPr id="8"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2000" b="0" strike="noStrike" spc="-1">
                <a:solidFill>
                  <a:srgbClr val="000000"/>
                </a:solidFill>
                <a:latin typeface="Century Gothic"/>
              </a:rPr>
              <a:t>Cliquez pour éditer le format du plan de texte</a:t>
            </a:r>
          </a:p>
          <a:p>
            <a:pPr marL="864000" lvl="1" indent="-324000">
              <a:spcBef>
                <a:spcPts val="1134"/>
              </a:spcBef>
              <a:buClr>
                <a:srgbClr val="000000"/>
              </a:buClr>
              <a:buSzPct val="75000"/>
              <a:buFont typeface="Symbol" charset="2"/>
              <a:buChar char=""/>
            </a:pPr>
            <a:r>
              <a:rPr lang="en-US" sz="1600" b="0" strike="noStrike" spc="-1">
                <a:solidFill>
                  <a:srgbClr val="000000"/>
                </a:solidFill>
                <a:latin typeface="Century Gothic"/>
              </a:rPr>
              <a:t>Second niveau de plan</a:t>
            </a:r>
          </a:p>
          <a:p>
            <a:pPr marL="1296000" lvl="2" indent="-288000">
              <a:spcBef>
                <a:spcPts val="850"/>
              </a:spcBef>
              <a:buClr>
                <a:srgbClr val="000000"/>
              </a:buClr>
              <a:buSzPct val="45000"/>
              <a:buFont typeface="Wingdings" charset="2"/>
              <a:buChar char=""/>
            </a:pPr>
            <a:r>
              <a:rPr lang="en-US" sz="1400" b="0" strike="noStrike" spc="-1">
                <a:solidFill>
                  <a:srgbClr val="000000"/>
                </a:solidFill>
                <a:latin typeface="Century Gothic"/>
              </a:rPr>
              <a:t>Troisième niveau de plan</a:t>
            </a:r>
          </a:p>
          <a:p>
            <a:pPr marL="1728000" lvl="3" indent="-216000">
              <a:spcBef>
                <a:spcPts val="567"/>
              </a:spcBef>
              <a:buClr>
                <a:srgbClr val="000000"/>
              </a:buClr>
              <a:buSzPct val="75000"/>
              <a:buFont typeface="Symbol" charset="2"/>
              <a:buChar char=""/>
            </a:pPr>
            <a:r>
              <a:rPr lang="en-US" sz="1200" b="0" strike="noStrike" spc="-1">
                <a:solidFill>
                  <a:srgbClr val="000000"/>
                </a:solidFill>
                <a:latin typeface="Century Gothic"/>
              </a:rPr>
              <a:t>Quatrième niveau de plan</a:t>
            </a:r>
          </a:p>
          <a:p>
            <a:pPr marL="2160000" lvl="4" indent="-216000">
              <a:spcBef>
                <a:spcPts val="283"/>
              </a:spcBef>
              <a:buClr>
                <a:srgbClr val="000000"/>
              </a:buClr>
              <a:buSzPct val="45000"/>
              <a:buFont typeface="Wingdings" charset="2"/>
              <a:buChar char=""/>
            </a:pPr>
            <a:r>
              <a:rPr lang="en-US" sz="2000" b="0" strike="noStrike" spc="-1">
                <a:solidFill>
                  <a:srgbClr val="000000"/>
                </a:solidFill>
                <a:latin typeface="Century Gothic"/>
              </a:rPr>
              <a:t>Cinquième niveau de plan</a:t>
            </a:r>
          </a:p>
          <a:p>
            <a:pPr marL="2592000" lvl="5" indent="-216000">
              <a:spcBef>
                <a:spcPts val="283"/>
              </a:spcBef>
              <a:buClr>
                <a:srgbClr val="000000"/>
              </a:buClr>
              <a:buSzPct val="45000"/>
              <a:buFont typeface="Wingdings" charset="2"/>
              <a:buChar char=""/>
            </a:pPr>
            <a:r>
              <a:rPr lang="en-US" sz="2000" b="0" strike="noStrike" spc="-1">
                <a:solidFill>
                  <a:srgbClr val="000000"/>
                </a:solidFill>
                <a:latin typeface="Century Gothic"/>
              </a:rPr>
              <a:t>Sixième niveau de plan</a:t>
            </a:r>
          </a:p>
          <a:p>
            <a:pPr marL="3024000" lvl="6" indent="-216000">
              <a:spcBef>
                <a:spcPts val="283"/>
              </a:spcBef>
              <a:buClr>
                <a:srgbClr val="000000"/>
              </a:buClr>
              <a:buSzPct val="45000"/>
              <a:buFont typeface="Wingdings" charset="2"/>
              <a:buChar char=""/>
            </a:pPr>
            <a:r>
              <a:rPr lang="en-US" sz="2000" b="0" strike="noStrike" spc="-1">
                <a:solidFill>
                  <a:srgbClr val="000000"/>
                </a:solidFill>
                <a:latin typeface="Century Gothic"/>
              </a:rPr>
              <a:t>Septième niveau de plan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9F9F9"/>
            </a:gs>
          </a:gsLst>
          <a:path path="circle">
            <a:fillToRect l="50000" t="50000" r="50000" b="50000"/>
          </a:path>
        </a:gradFill>
        <a:effectLst/>
      </p:bgPr>
    </p:bg>
    <p:spTree>
      <p:nvGrpSpPr>
        <p:cNvPr id="1" name=""/>
        <p:cNvGrpSpPr/>
        <p:nvPr/>
      </p:nvGrpSpPr>
      <p:grpSpPr>
        <a:xfrm>
          <a:off x="0" y="0"/>
          <a:ext cx="0" cy="0"/>
          <a:chOff x="0" y="0"/>
          <a:chExt cx="0" cy="0"/>
        </a:xfrm>
      </p:grpSpPr>
      <p:pic>
        <p:nvPicPr>
          <p:cNvPr id="45" name="Picture 11"/>
          <p:cNvPicPr/>
          <p:nvPr/>
        </p:nvPicPr>
        <p:blipFill>
          <a:blip r:embed="rId14"/>
          <a:srcRect t="1526" b="-1526"/>
          <a:stretch/>
        </p:blipFill>
        <p:spPr>
          <a:xfrm>
            <a:off x="0" y="6119280"/>
            <a:ext cx="12191760" cy="742680"/>
          </a:xfrm>
          <a:prstGeom prst="rect">
            <a:avLst/>
          </a:prstGeom>
          <a:ln w="0">
            <a:noFill/>
          </a:ln>
        </p:spPr>
      </p:pic>
      <p:sp>
        <p:nvSpPr>
          <p:cNvPr id="46" name="Rectangle 12"/>
          <p:cNvSpPr/>
          <p:nvPr/>
        </p:nvSpPr>
        <p:spPr>
          <a:xfrm>
            <a:off x="0" y="468720"/>
            <a:ext cx="12191760" cy="5646600"/>
          </a:xfrm>
          <a:prstGeom prst="rect">
            <a:avLst/>
          </a:prstGeom>
          <a:gradFill rotWithShape="0">
            <a:gsLst>
              <a:gs pos="0">
                <a:srgbClr val="DCDCE0">
                  <a:alpha val="0"/>
                </a:srgbClr>
              </a:gs>
              <a:gs pos="100000">
                <a:srgbClr val="DEDEE2"/>
              </a:gs>
            </a:gsLst>
            <a:lin ang="5400000"/>
          </a:gradFill>
          <a:ln>
            <a:noFill/>
          </a:ln>
        </p:spPr>
        <p:style>
          <a:lnRef idx="2">
            <a:schemeClr val="accent1">
              <a:shade val="50000"/>
            </a:schemeClr>
          </a:lnRef>
          <a:fillRef idx="1">
            <a:schemeClr val="accent1"/>
          </a:fillRef>
          <a:effectRef idx="0">
            <a:schemeClr val="accent1"/>
          </a:effectRef>
          <a:fontRef idx="minor"/>
        </p:style>
      </p:sp>
      <p:sp>
        <p:nvSpPr>
          <p:cNvPr id="47" name="Straight Connector 13"/>
          <p:cNvSpPr/>
          <p:nvPr/>
        </p:nvSpPr>
        <p:spPr>
          <a:xfrm>
            <a:off x="0" y="6121080"/>
            <a:ext cx="12191760" cy="360"/>
          </a:xfrm>
          <a:prstGeom prst="line">
            <a:avLst/>
          </a:prstGeom>
          <a:ln w="12700">
            <a:solidFill>
              <a:srgbClr val="000001">
                <a:alpha val="20000"/>
              </a:srgbClr>
            </a:solidFill>
            <a:round/>
          </a:ln>
        </p:spPr>
        <p:style>
          <a:lnRef idx="1">
            <a:schemeClr val="accent1"/>
          </a:lnRef>
          <a:fillRef idx="0">
            <a:schemeClr val="accent1"/>
          </a:fillRef>
          <a:effectRef idx="0">
            <a:schemeClr val="accent1"/>
          </a:effectRef>
          <a:fontRef idx="minor"/>
        </p:style>
      </p:sp>
      <p:sp>
        <p:nvSpPr>
          <p:cNvPr id="48" name="PlaceHolder 1"/>
          <p:cNvSpPr>
            <a:spLocks noGrp="1"/>
          </p:cNvSpPr>
          <p:nvPr>
            <p:ph type="title"/>
          </p:nvPr>
        </p:nvSpPr>
        <p:spPr>
          <a:xfrm>
            <a:off x="1130400" y="953280"/>
            <a:ext cx="9603000" cy="1049040"/>
          </a:xfrm>
          <a:prstGeom prst="rect">
            <a:avLst/>
          </a:prstGeom>
        </p:spPr>
        <p:txBody>
          <a:bodyPr>
            <a:noAutofit/>
          </a:bodyPr>
          <a:lstStyle/>
          <a:p>
            <a:pPr>
              <a:lnSpc>
                <a:spcPct val="90000"/>
              </a:lnSpc>
            </a:pPr>
            <a:r>
              <a:rPr lang="fr-FR" sz="3200" b="0" strike="noStrike" spc="-1">
                <a:solidFill>
                  <a:srgbClr val="000000"/>
                </a:solidFill>
                <a:latin typeface="Century Gothic"/>
              </a:rPr>
              <a:t>Modifiez le style du titre</a:t>
            </a:r>
            <a:endParaRPr lang="en-US" sz="3200" b="0" strike="noStrike" spc="-1">
              <a:solidFill>
                <a:srgbClr val="000000"/>
              </a:solidFill>
              <a:latin typeface="Century Gothic"/>
            </a:endParaRPr>
          </a:p>
        </p:txBody>
      </p:sp>
      <p:sp>
        <p:nvSpPr>
          <p:cNvPr id="49" name="PlaceHolder 2"/>
          <p:cNvSpPr>
            <a:spLocks noGrp="1"/>
          </p:cNvSpPr>
          <p:nvPr>
            <p:ph type="body"/>
          </p:nvPr>
        </p:nvSpPr>
        <p:spPr>
          <a:xfrm>
            <a:off x="1130400" y="2171880"/>
            <a:ext cx="9603000" cy="3294360"/>
          </a:xfrm>
          <a:prstGeom prst="rect">
            <a:avLst/>
          </a:prstGeom>
        </p:spPr>
        <p:txBody>
          <a:bodyPr>
            <a:noAutofit/>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Modifier les styles du texte du masque</a:t>
            </a:r>
            <a:endParaRPr lang="en-US" sz="2000" b="0" strike="noStrike" spc="-1">
              <a:solidFill>
                <a:srgbClr val="000000"/>
              </a:solidFill>
              <a:latin typeface="Century Gothic"/>
            </a:endParaRPr>
          </a:p>
          <a:p>
            <a:pPr marL="685800" lvl="1" indent="-228240">
              <a:lnSpc>
                <a:spcPct val="120000"/>
              </a:lnSpc>
              <a:spcBef>
                <a:spcPts val="499"/>
              </a:spcBef>
              <a:buClr>
                <a:srgbClr val="415588"/>
              </a:buClr>
              <a:buFont typeface="Arial"/>
              <a:buChar char="•"/>
            </a:pPr>
            <a:r>
              <a:rPr lang="fr-FR" sz="1800" b="0" strike="noStrike" spc="-1">
                <a:solidFill>
                  <a:srgbClr val="000000"/>
                </a:solidFill>
                <a:latin typeface="Century Gothic"/>
              </a:rPr>
              <a:t>Deuxième niveau</a:t>
            </a:r>
            <a:endParaRPr lang="en-US" sz="1800" b="0" strike="noStrike" spc="-1">
              <a:solidFill>
                <a:srgbClr val="000000"/>
              </a:solidFill>
              <a:latin typeface="Century Gothic"/>
            </a:endParaRPr>
          </a:p>
          <a:p>
            <a:pPr marL="1143000" lvl="2" indent="-228240">
              <a:lnSpc>
                <a:spcPct val="120000"/>
              </a:lnSpc>
              <a:spcBef>
                <a:spcPts val="499"/>
              </a:spcBef>
              <a:buClr>
                <a:srgbClr val="415588"/>
              </a:buClr>
              <a:buFont typeface="Arial"/>
              <a:buChar char="•"/>
            </a:pPr>
            <a:r>
              <a:rPr lang="fr-FR" sz="1600" b="0" strike="noStrike" spc="-1">
                <a:solidFill>
                  <a:srgbClr val="000000"/>
                </a:solidFill>
                <a:latin typeface="Century Gothic"/>
              </a:rPr>
              <a:t>Troisième niveau</a:t>
            </a:r>
            <a:endParaRPr lang="en-US" sz="1600" b="0" strike="noStrike" spc="-1">
              <a:solidFill>
                <a:srgbClr val="000000"/>
              </a:solidFill>
              <a:latin typeface="Century Gothic"/>
            </a:endParaRPr>
          </a:p>
          <a:p>
            <a:pPr marL="1600200" lvl="3" indent="-228240">
              <a:lnSpc>
                <a:spcPct val="120000"/>
              </a:lnSpc>
              <a:spcBef>
                <a:spcPts val="499"/>
              </a:spcBef>
              <a:buClr>
                <a:srgbClr val="415588"/>
              </a:buClr>
              <a:buFont typeface="Arial"/>
              <a:buChar char="•"/>
            </a:pPr>
            <a:r>
              <a:rPr lang="fr-FR" sz="1400" b="0" strike="noStrike" spc="-1">
                <a:solidFill>
                  <a:srgbClr val="000000"/>
                </a:solidFill>
                <a:latin typeface="Century Gothic"/>
              </a:rPr>
              <a:t>Quatrième niveau</a:t>
            </a:r>
            <a:endParaRPr lang="en-US" sz="1400" b="0" strike="noStrike" spc="-1">
              <a:solidFill>
                <a:srgbClr val="000000"/>
              </a:solidFill>
              <a:latin typeface="Century Gothic"/>
            </a:endParaRPr>
          </a:p>
          <a:p>
            <a:pPr marL="2057400" lvl="4" indent="-228240">
              <a:lnSpc>
                <a:spcPct val="120000"/>
              </a:lnSpc>
              <a:spcBef>
                <a:spcPts val="499"/>
              </a:spcBef>
              <a:buClr>
                <a:srgbClr val="415588"/>
              </a:buClr>
              <a:buFont typeface="Arial"/>
              <a:buChar char="•"/>
            </a:pPr>
            <a:r>
              <a:rPr lang="fr-FR" sz="1200" b="0" strike="noStrike" spc="-1">
                <a:solidFill>
                  <a:srgbClr val="000000"/>
                </a:solidFill>
                <a:latin typeface="Century Gothic"/>
              </a:rPr>
              <a:t>Cinquième niveau</a:t>
            </a:r>
            <a:endParaRPr lang="en-US" sz="1200" b="0" strike="noStrike" spc="-1">
              <a:solidFill>
                <a:srgbClr val="000000"/>
              </a:solidFill>
              <a:latin typeface="Century Gothic"/>
            </a:endParaRPr>
          </a:p>
        </p:txBody>
      </p:sp>
      <p:sp>
        <p:nvSpPr>
          <p:cNvPr id="50" name="PlaceHolder 3"/>
          <p:cNvSpPr>
            <a:spLocks noGrp="1"/>
          </p:cNvSpPr>
          <p:nvPr>
            <p:ph type="dt"/>
          </p:nvPr>
        </p:nvSpPr>
        <p:spPr>
          <a:xfrm>
            <a:off x="7232760" y="330480"/>
            <a:ext cx="2514960" cy="308880"/>
          </a:xfrm>
          <a:prstGeom prst="rect">
            <a:avLst/>
          </a:prstGeom>
        </p:spPr>
        <p:txBody>
          <a:bodyPr anchor="ctr">
            <a:noAutofit/>
          </a:bodyPr>
          <a:lstStyle/>
          <a:p>
            <a:pPr algn="r">
              <a:lnSpc>
                <a:spcPct val="100000"/>
              </a:lnSpc>
            </a:pPr>
            <a:fld id="{3CE6BC37-1B0E-4BA3-8105-AB48FA82326F}" type="datetime">
              <a:rPr lang="en-US" sz="1200" b="0" strike="noStrike" spc="-1">
                <a:solidFill>
                  <a:srgbClr val="8B8B8B"/>
                </a:solidFill>
                <a:latin typeface="Century Gothic"/>
              </a:rPr>
              <a:t>5/16/2022</a:t>
            </a:fld>
            <a:endParaRPr lang="fr-FR" sz="1200" b="0" strike="noStrike" spc="-1">
              <a:latin typeface="Times New Roman"/>
            </a:endParaRPr>
          </a:p>
        </p:txBody>
      </p:sp>
      <p:sp>
        <p:nvSpPr>
          <p:cNvPr id="51" name="PlaceHolder 4"/>
          <p:cNvSpPr>
            <a:spLocks noGrp="1"/>
          </p:cNvSpPr>
          <p:nvPr>
            <p:ph type="ftr"/>
          </p:nvPr>
        </p:nvSpPr>
        <p:spPr>
          <a:xfrm>
            <a:off x="1130400" y="329400"/>
            <a:ext cx="5938560" cy="308880"/>
          </a:xfrm>
          <a:prstGeom prst="rect">
            <a:avLst/>
          </a:prstGeom>
        </p:spPr>
        <p:txBody>
          <a:bodyPr anchor="ctr">
            <a:noAutofit/>
          </a:bodyPr>
          <a:lstStyle/>
          <a:p>
            <a:endParaRPr lang="fr-FR" sz="2400" b="0" strike="noStrike" spc="-1">
              <a:latin typeface="Times New Roman"/>
            </a:endParaRPr>
          </a:p>
        </p:txBody>
      </p:sp>
      <p:sp>
        <p:nvSpPr>
          <p:cNvPr id="52" name="PlaceHolder 5"/>
          <p:cNvSpPr>
            <a:spLocks noGrp="1"/>
          </p:cNvSpPr>
          <p:nvPr>
            <p:ph type="sldNum"/>
          </p:nvPr>
        </p:nvSpPr>
        <p:spPr>
          <a:xfrm>
            <a:off x="9918000" y="137520"/>
            <a:ext cx="810720" cy="503280"/>
          </a:xfrm>
          <a:prstGeom prst="rect">
            <a:avLst/>
          </a:prstGeom>
        </p:spPr>
        <p:txBody>
          <a:bodyPr>
            <a:noAutofit/>
          </a:bodyPr>
          <a:lstStyle/>
          <a:p>
            <a:pPr algn="r">
              <a:lnSpc>
                <a:spcPct val="100000"/>
              </a:lnSpc>
            </a:pPr>
            <a:fld id="{F29330FB-A06C-4DA4-ABEF-F1ACFFC2FA44}" type="slidenum">
              <a:rPr lang="en-US" sz="2800" b="0" strike="noStrike" spc="-1">
                <a:solidFill>
                  <a:srgbClr val="415588"/>
                </a:solidFill>
                <a:latin typeface="Century Gothic"/>
              </a:rPr>
              <a:t>‹N°›</a:t>
            </a:fld>
            <a:endParaRPr lang="fr-FR" sz="2800" b="0" strike="noStrike" spc="-1">
              <a:latin typeface="Times New Roman"/>
            </a:endParaRPr>
          </a:p>
        </p:txBody>
      </p:sp>
      <p:pic>
        <p:nvPicPr>
          <p:cNvPr id="53" name="Picture 23" descr="RedHashing.emf"/>
          <p:cNvPicPr/>
          <p:nvPr/>
        </p:nvPicPr>
        <p:blipFill>
          <a:blip r:embed="rId15"/>
          <a:srcRect l="-115" r="15828" b="36408"/>
          <a:stretch/>
        </p:blipFill>
        <p:spPr>
          <a:xfrm>
            <a:off x="1125360" y="643320"/>
            <a:ext cx="9609840" cy="15516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9F9F9"/>
            </a:gs>
          </a:gsLst>
          <a:path path="circle">
            <a:fillToRect l="50000" t="50000" r="50000" b="50000"/>
          </a:path>
        </a:gradFill>
        <a:effectLst/>
      </p:bgPr>
    </p:bg>
    <p:spTree>
      <p:nvGrpSpPr>
        <p:cNvPr id="1" name=""/>
        <p:cNvGrpSpPr/>
        <p:nvPr/>
      </p:nvGrpSpPr>
      <p:grpSpPr>
        <a:xfrm>
          <a:off x="0" y="0"/>
          <a:ext cx="0" cy="0"/>
          <a:chOff x="0" y="0"/>
          <a:chExt cx="0" cy="0"/>
        </a:xfrm>
      </p:grpSpPr>
      <p:pic>
        <p:nvPicPr>
          <p:cNvPr id="90" name="Picture 11"/>
          <p:cNvPicPr/>
          <p:nvPr/>
        </p:nvPicPr>
        <p:blipFill>
          <a:blip r:embed="rId14"/>
          <a:srcRect t="1526" b="-1526"/>
          <a:stretch/>
        </p:blipFill>
        <p:spPr>
          <a:xfrm>
            <a:off x="0" y="6119280"/>
            <a:ext cx="12191760" cy="742680"/>
          </a:xfrm>
          <a:prstGeom prst="rect">
            <a:avLst/>
          </a:prstGeom>
          <a:ln w="0">
            <a:noFill/>
          </a:ln>
        </p:spPr>
      </p:pic>
      <p:sp>
        <p:nvSpPr>
          <p:cNvPr id="91" name="Rectangle 12"/>
          <p:cNvSpPr/>
          <p:nvPr/>
        </p:nvSpPr>
        <p:spPr>
          <a:xfrm>
            <a:off x="0" y="468720"/>
            <a:ext cx="12191760" cy="5646600"/>
          </a:xfrm>
          <a:prstGeom prst="rect">
            <a:avLst/>
          </a:prstGeom>
          <a:gradFill rotWithShape="0">
            <a:gsLst>
              <a:gs pos="0">
                <a:srgbClr val="DCDCE0">
                  <a:alpha val="0"/>
                </a:srgbClr>
              </a:gs>
              <a:gs pos="100000">
                <a:srgbClr val="DEDEE2"/>
              </a:gs>
            </a:gsLst>
            <a:lin ang="5400000"/>
          </a:gradFill>
          <a:ln>
            <a:noFill/>
          </a:ln>
        </p:spPr>
        <p:style>
          <a:lnRef idx="2">
            <a:schemeClr val="accent1">
              <a:shade val="50000"/>
            </a:schemeClr>
          </a:lnRef>
          <a:fillRef idx="1">
            <a:schemeClr val="accent1"/>
          </a:fillRef>
          <a:effectRef idx="0">
            <a:schemeClr val="accent1"/>
          </a:effectRef>
          <a:fontRef idx="minor"/>
        </p:style>
      </p:sp>
      <p:sp>
        <p:nvSpPr>
          <p:cNvPr id="92" name="Straight Connector 13"/>
          <p:cNvSpPr/>
          <p:nvPr/>
        </p:nvSpPr>
        <p:spPr>
          <a:xfrm>
            <a:off x="0" y="6121080"/>
            <a:ext cx="12191760" cy="360"/>
          </a:xfrm>
          <a:prstGeom prst="line">
            <a:avLst/>
          </a:prstGeom>
          <a:ln w="12700">
            <a:solidFill>
              <a:srgbClr val="000001">
                <a:alpha val="20000"/>
              </a:srgbClr>
            </a:solidFill>
            <a:round/>
          </a:ln>
        </p:spPr>
        <p:style>
          <a:lnRef idx="1">
            <a:schemeClr val="accent1"/>
          </a:lnRef>
          <a:fillRef idx="0">
            <a:schemeClr val="accent1"/>
          </a:fillRef>
          <a:effectRef idx="0">
            <a:schemeClr val="accent1"/>
          </a:effectRef>
          <a:fontRef idx="minor"/>
        </p:style>
      </p:sp>
      <p:sp>
        <p:nvSpPr>
          <p:cNvPr id="93" name="PlaceHolder 1"/>
          <p:cNvSpPr>
            <a:spLocks noGrp="1"/>
          </p:cNvSpPr>
          <p:nvPr>
            <p:ph type="title"/>
          </p:nvPr>
        </p:nvSpPr>
        <p:spPr>
          <a:xfrm>
            <a:off x="1131120" y="957960"/>
            <a:ext cx="9605160" cy="1059120"/>
          </a:xfrm>
          <a:prstGeom prst="rect">
            <a:avLst/>
          </a:prstGeom>
        </p:spPr>
        <p:txBody>
          <a:bodyPr>
            <a:noAutofit/>
          </a:bodyPr>
          <a:lstStyle/>
          <a:p>
            <a:pPr>
              <a:lnSpc>
                <a:spcPct val="90000"/>
              </a:lnSpc>
            </a:pPr>
            <a:r>
              <a:rPr lang="fr-FR" sz="3200" b="0" strike="noStrike" spc="-1">
                <a:solidFill>
                  <a:srgbClr val="000000"/>
                </a:solidFill>
                <a:latin typeface="Century Gothic"/>
              </a:rPr>
              <a:t>Modifiez le style du titre</a:t>
            </a:r>
            <a:endParaRPr lang="en-US" sz="3200" b="0" strike="noStrike" spc="-1">
              <a:solidFill>
                <a:srgbClr val="000000"/>
              </a:solidFill>
              <a:latin typeface="Century Gothic"/>
            </a:endParaRPr>
          </a:p>
        </p:txBody>
      </p:sp>
      <p:sp>
        <p:nvSpPr>
          <p:cNvPr id="94" name="PlaceHolder 2"/>
          <p:cNvSpPr>
            <a:spLocks noGrp="1"/>
          </p:cNvSpPr>
          <p:nvPr>
            <p:ph type="body"/>
          </p:nvPr>
        </p:nvSpPr>
        <p:spPr>
          <a:xfrm>
            <a:off x="1129320" y="2165760"/>
            <a:ext cx="4644720" cy="3293640"/>
          </a:xfrm>
          <a:prstGeom prst="rect">
            <a:avLst/>
          </a:prstGeom>
        </p:spPr>
        <p:txBody>
          <a:bodyPr>
            <a:noAutofit/>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Modifier les styles du texte du masque</a:t>
            </a:r>
            <a:endParaRPr lang="en-US" sz="2000" b="0" strike="noStrike" spc="-1">
              <a:solidFill>
                <a:srgbClr val="000000"/>
              </a:solidFill>
              <a:latin typeface="Century Gothic"/>
            </a:endParaRPr>
          </a:p>
          <a:p>
            <a:pPr marL="685800" lvl="1" indent="-228240">
              <a:lnSpc>
                <a:spcPct val="120000"/>
              </a:lnSpc>
              <a:spcBef>
                <a:spcPts val="499"/>
              </a:spcBef>
              <a:buClr>
                <a:srgbClr val="415588"/>
              </a:buClr>
              <a:buFont typeface="Arial"/>
              <a:buChar char="•"/>
            </a:pPr>
            <a:r>
              <a:rPr lang="fr-FR" sz="1800" b="0" strike="noStrike" spc="-1">
                <a:solidFill>
                  <a:srgbClr val="000000"/>
                </a:solidFill>
                <a:latin typeface="Century Gothic"/>
              </a:rPr>
              <a:t>Deuxième niveau</a:t>
            </a:r>
            <a:endParaRPr lang="en-US" sz="1800" b="0" strike="noStrike" spc="-1">
              <a:solidFill>
                <a:srgbClr val="000000"/>
              </a:solidFill>
              <a:latin typeface="Century Gothic"/>
            </a:endParaRPr>
          </a:p>
          <a:p>
            <a:pPr marL="1143000" lvl="2" indent="-228240">
              <a:lnSpc>
                <a:spcPct val="120000"/>
              </a:lnSpc>
              <a:spcBef>
                <a:spcPts val="499"/>
              </a:spcBef>
              <a:buClr>
                <a:srgbClr val="415588"/>
              </a:buClr>
              <a:buFont typeface="Arial"/>
              <a:buChar char="•"/>
            </a:pPr>
            <a:r>
              <a:rPr lang="fr-FR" sz="1600" b="0" strike="noStrike" spc="-1">
                <a:solidFill>
                  <a:srgbClr val="000000"/>
                </a:solidFill>
                <a:latin typeface="Century Gothic"/>
              </a:rPr>
              <a:t>Troisième niveau</a:t>
            </a:r>
            <a:endParaRPr lang="en-US" sz="1600" b="0" strike="noStrike" spc="-1">
              <a:solidFill>
                <a:srgbClr val="000000"/>
              </a:solidFill>
              <a:latin typeface="Century Gothic"/>
            </a:endParaRPr>
          </a:p>
          <a:p>
            <a:pPr marL="1600200" lvl="3" indent="-228240">
              <a:lnSpc>
                <a:spcPct val="120000"/>
              </a:lnSpc>
              <a:spcBef>
                <a:spcPts val="499"/>
              </a:spcBef>
              <a:buClr>
                <a:srgbClr val="415588"/>
              </a:buClr>
              <a:buFont typeface="Arial"/>
              <a:buChar char="•"/>
            </a:pPr>
            <a:r>
              <a:rPr lang="fr-FR" sz="1400" b="0" strike="noStrike" spc="-1">
                <a:solidFill>
                  <a:srgbClr val="000000"/>
                </a:solidFill>
                <a:latin typeface="Century Gothic"/>
              </a:rPr>
              <a:t>Quatrième niveau</a:t>
            </a:r>
            <a:endParaRPr lang="en-US" sz="1400" b="0" strike="noStrike" spc="-1">
              <a:solidFill>
                <a:srgbClr val="000000"/>
              </a:solidFill>
              <a:latin typeface="Century Gothic"/>
            </a:endParaRPr>
          </a:p>
          <a:p>
            <a:pPr marL="2057400" lvl="4" indent="-228240">
              <a:lnSpc>
                <a:spcPct val="120000"/>
              </a:lnSpc>
              <a:spcBef>
                <a:spcPts val="499"/>
              </a:spcBef>
              <a:buClr>
                <a:srgbClr val="415588"/>
              </a:buClr>
              <a:buFont typeface="Arial"/>
              <a:buChar char="•"/>
            </a:pPr>
            <a:r>
              <a:rPr lang="fr-FR" sz="1200" b="0" strike="noStrike" spc="-1">
                <a:solidFill>
                  <a:srgbClr val="000000"/>
                </a:solidFill>
                <a:latin typeface="Century Gothic"/>
              </a:rPr>
              <a:t>Cinquième niveau</a:t>
            </a:r>
            <a:endParaRPr lang="en-US" sz="1200" b="0" strike="noStrike" spc="-1">
              <a:solidFill>
                <a:srgbClr val="000000"/>
              </a:solidFill>
              <a:latin typeface="Century Gothic"/>
            </a:endParaRPr>
          </a:p>
        </p:txBody>
      </p:sp>
      <p:sp>
        <p:nvSpPr>
          <p:cNvPr id="95" name="PlaceHolder 3"/>
          <p:cNvSpPr>
            <a:spLocks noGrp="1"/>
          </p:cNvSpPr>
          <p:nvPr>
            <p:ph type="body"/>
          </p:nvPr>
        </p:nvSpPr>
        <p:spPr>
          <a:xfrm>
            <a:off x="6095520" y="2171880"/>
            <a:ext cx="4644720" cy="3286800"/>
          </a:xfrm>
          <a:prstGeom prst="rect">
            <a:avLst/>
          </a:prstGeom>
        </p:spPr>
        <p:txBody>
          <a:bodyPr>
            <a:noAutofit/>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Modifier les styles du texte du masque</a:t>
            </a:r>
            <a:endParaRPr lang="en-US" sz="2000" b="0" strike="noStrike" spc="-1">
              <a:solidFill>
                <a:srgbClr val="000000"/>
              </a:solidFill>
              <a:latin typeface="Century Gothic"/>
            </a:endParaRPr>
          </a:p>
          <a:p>
            <a:pPr marL="685800" lvl="1" indent="-228240">
              <a:lnSpc>
                <a:spcPct val="120000"/>
              </a:lnSpc>
              <a:spcBef>
                <a:spcPts val="499"/>
              </a:spcBef>
              <a:buClr>
                <a:srgbClr val="415588"/>
              </a:buClr>
              <a:buFont typeface="Arial"/>
              <a:buChar char="•"/>
            </a:pPr>
            <a:r>
              <a:rPr lang="fr-FR" sz="1800" b="0" strike="noStrike" spc="-1">
                <a:solidFill>
                  <a:srgbClr val="000000"/>
                </a:solidFill>
                <a:latin typeface="Century Gothic"/>
              </a:rPr>
              <a:t>Deuxième niveau</a:t>
            </a:r>
            <a:endParaRPr lang="en-US" sz="1800" b="0" strike="noStrike" spc="-1">
              <a:solidFill>
                <a:srgbClr val="000000"/>
              </a:solidFill>
              <a:latin typeface="Century Gothic"/>
            </a:endParaRPr>
          </a:p>
          <a:p>
            <a:pPr marL="1143000" lvl="2" indent="-228240">
              <a:lnSpc>
                <a:spcPct val="120000"/>
              </a:lnSpc>
              <a:spcBef>
                <a:spcPts val="499"/>
              </a:spcBef>
              <a:buClr>
                <a:srgbClr val="415588"/>
              </a:buClr>
              <a:buFont typeface="Arial"/>
              <a:buChar char="•"/>
            </a:pPr>
            <a:r>
              <a:rPr lang="fr-FR" sz="1600" b="0" strike="noStrike" spc="-1">
                <a:solidFill>
                  <a:srgbClr val="000000"/>
                </a:solidFill>
                <a:latin typeface="Century Gothic"/>
              </a:rPr>
              <a:t>Troisième niveau</a:t>
            </a:r>
            <a:endParaRPr lang="en-US" sz="1600" b="0" strike="noStrike" spc="-1">
              <a:solidFill>
                <a:srgbClr val="000000"/>
              </a:solidFill>
              <a:latin typeface="Century Gothic"/>
            </a:endParaRPr>
          </a:p>
          <a:p>
            <a:pPr marL="1600200" lvl="3" indent="-228240">
              <a:lnSpc>
                <a:spcPct val="120000"/>
              </a:lnSpc>
              <a:spcBef>
                <a:spcPts val="499"/>
              </a:spcBef>
              <a:buClr>
                <a:srgbClr val="415588"/>
              </a:buClr>
              <a:buFont typeface="Arial"/>
              <a:buChar char="•"/>
            </a:pPr>
            <a:r>
              <a:rPr lang="fr-FR" sz="1400" b="0" strike="noStrike" spc="-1">
                <a:solidFill>
                  <a:srgbClr val="000000"/>
                </a:solidFill>
                <a:latin typeface="Century Gothic"/>
              </a:rPr>
              <a:t>Quatrième niveau</a:t>
            </a:r>
            <a:endParaRPr lang="en-US" sz="1400" b="0" strike="noStrike" spc="-1">
              <a:solidFill>
                <a:srgbClr val="000000"/>
              </a:solidFill>
              <a:latin typeface="Century Gothic"/>
            </a:endParaRPr>
          </a:p>
          <a:p>
            <a:pPr marL="2057400" lvl="4" indent="-228240">
              <a:lnSpc>
                <a:spcPct val="120000"/>
              </a:lnSpc>
              <a:spcBef>
                <a:spcPts val="499"/>
              </a:spcBef>
              <a:buClr>
                <a:srgbClr val="415588"/>
              </a:buClr>
              <a:buFont typeface="Arial"/>
              <a:buChar char="•"/>
            </a:pPr>
            <a:r>
              <a:rPr lang="fr-FR" sz="1200" b="0" strike="noStrike" spc="-1">
                <a:solidFill>
                  <a:srgbClr val="000000"/>
                </a:solidFill>
                <a:latin typeface="Century Gothic"/>
              </a:rPr>
              <a:t>Cinquième niveau</a:t>
            </a:r>
            <a:endParaRPr lang="en-US" sz="1200" b="0" strike="noStrike" spc="-1">
              <a:solidFill>
                <a:srgbClr val="000000"/>
              </a:solidFill>
              <a:latin typeface="Century Gothic"/>
            </a:endParaRPr>
          </a:p>
        </p:txBody>
      </p:sp>
      <p:sp>
        <p:nvSpPr>
          <p:cNvPr id="96" name="PlaceHolder 4"/>
          <p:cNvSpPr>
            <a:spLocks noGrp="1"/>
          </p:cNvSpPr>
          <p:nvPr>
            <p:ph type="dt"/>
          </p:nvPr>
        </p:nvSpPr>
        <p:spPr>
          <a:xfrm>
            <a:off x="7232760" y="330480"/>
            <a:ext cx="2514960" cy="308880"/>
          </a:xfrm>
          <a:prstGeom prst="rect">
            <a:avLst/>
          </a:prstGeom>
        </p:spPr>
        <p:txBody>
          <a:bodyPr anchor="ctr">
            <a:noAutofit/>
          </a:bodyPr>
          <a:lstStyle/>
          <a:p>
            <a:pPr algn="r">
              <a:lnSpc>
                <a:spcPct val="100000"/>
              </a:lnSpc>
            </a:pPr>
            <a:fld id="{1525EF39-D27F-4DA7-9335-A139E4E20A76}" type="datetime">
              <a:rPr lang="en-US" sz="1000" b="0" strike="noStrike" spc="-1">
                <a:solidFill>
                  <a:srgbClr val="8B8B8B"/>
                </a:solidFill>
                <a:latin typeface="Century Gothic"/>
              </a:rPr>
              <a:t>5/16/2022</a:t>
            </a:fld>
            <a:endParaRPr lang="fr-FR" sz="1000" b="0" strike="noStrike" spc="-1">
              <a:latin typeface="Times New Roman"/>
            </a:endParaRPr>
          </a:p>
        </p:txBody>
      </p:sp>
      <p:sp>
        <p:nvSpPr>
          <p:cNvPr id="97" name="PlaceHolder 5"/>
          <p:cNvSpPr>
            <a:spLocks noGrp="1"/>
          </p:cNvSpPr>
          <p:nvPr>
            <p:ph type="ftr"/>
          </p:nvPr>
        </p:nvSpPr>
        <p:spPr>
          <a:xfrm>
            <a:off x="1130400" y="329400"/>
            <a:ext cx="5938560" cy="308880"/>
          </a:xfrm>
          <a:prstGeom prst="rect">
            <a:avLst/>
          </a:prstGeom>
        </p:spPr>
        <p:txBody>
          <a:bodyPr anchor="ctr">
            <a:noAutofit/>
          </a:bodyPr>
          <a:lstStyle/>
          <a:p>
            <a:endParaRPr lang="fr-FR" sz="2400" b="0" strike="noStrike" spc="-1">
              <a:latin typeface="Times New Roman"/>
            </a:endParaRPr>
          </a:p>
        </p:txBody>
      </p:sp>
      <p:sp>
        <p:nvSpPr>
          <p:cNvPr id="98" name="PlaceHolder 6"/>
          <p:cNvSpPr>
            <a:spLocks noGrp="1"/>
          </p:cNvSpPr>
          <p:nvPr>
            <p:ph type="sldNum"/>
          </p:nvPr>
        </p:nvSpPr>
        <p:spPr>
          <a:xfrm>
            <a:off x="9918000" y="137520"/>
            <a:ext cx="810720" cy="503280"/>
          </a:xfrm>
          <a:prstGeom prst="rect">
            <a:avLst/>
          </a:prstGeom>
        </p:spPr>
        <p:txBody>
          <a:bodyPr>
            <a:noAutofit/>
          </a:bodyPr>
          <a:lstStyle/>
          <a:p>
            <a:pPr algn="r">
              <a:lnSpc>
                <a:spcPct val="100000"/>
              </a:lnSpc>
            </a:pPr>
            <a:fld id="{BDC37C26-A79B-4627-800B-3B4CA9484F9A}" type="slidenum">
              <a:rPr lang="en-US" sz="2800" b="0" strike="noStrike" spc="-1">
                <a:solidFill>
                  <a:srgbClr val="415588"/>
                </a:solidFill>
                <a:latin typeface="Century Gothic"/>
              </a:rPr>
              <a:t>‹N°›</a:t>
            </a:fld>
            <a:endParaRPr lang="fr-FR" sz="2800" b="0" strike="noStrike" spc="-1">
              <a:latin typeface="Times New Roman"/>
            </a:endParaRPr>
          </a:p>
        </p:txBody>
      </p:sp>
      <p:pic>
        <p:nvPicPr>
          <p:cNvPr id="99" name="Picture 15" descr="RedHashing.emf"/>
          <p:cNvPicPr/>
          <p:nvPr/>
        </p:nvPicPr>
        <p:blipFill>
          <a:blip r:embed="rId15"/>
          <a:srcRect l="-115" r="15828" b="36408"/>
          <a:stretch/>
        </p:blipFill>
        <p:spPr>
          <a:xfrm>
            <a:off x="1125360" y="643320"/>
            <a:ext cx="9609840" cy="15516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9F9F9"/>
            </a:gs>
          </a:gsLst>
          <a:path path="circle">
            <a:fillToRect l="50000" t="50000" r="50000" b="50000"/>
          </a:path>
        </a:gradFill>
        <a:effectLst/>
      </p:bgPr>
    </p:bg>
    <p:spTree>
      <p:nvGrpSpPr>
        <p:cNvPr id="1" name=""/>
        <p:cNvGrpSpPr/>
        <p:nvPr/>
      </p:nvGrpSpPr>
      <p:grpSpPr>
        <a:xfrm>
          <a:off x="0" y="0"/>
          <a:ext cx="0" cy="0"/>
          <a:chOff x="0" y="0"/>
          <a:chExt cx="0" cy="0"/>
        </a:xfrm>
      </p:grpSpPr>
      <p:pic>
        <p:nvPicPr>
          <p:cNvPr id="136" name="Picture 11"/>
          <p:cNvPicPr/>
          <p:nvPr/>
        </p:nvPicPr>
        <p:blipFill>
          <a:blip r:embed="rId14"/>
          <a:srcRect t="1526" b="-1526"/>
          <a:stretch/>
        </p:blipFill>
        <p:spPr>
          <a:xfrm>
            <a:off x="0" y="6119280"/>
            <a:ext cx="12191760" cy="742680"/>
          </a:xfrm>
          <a:prstGeom prst="rect">
            <a:avLst/>
          </a:prstGeom>
          <a:ln w="0">
            <a:noFill/>
          </a:ln>
        </p:spPr>
      </p:pic>
      <p:sp>
        <p:nvSpPr>
          <p:cNvPr id="137" name="Rectangle 12"/>
          <p:cNvSpPr/>
          <p:nvPr/>
        </p:nvSpPr>
        <p:spPr>
          <a:xfrm>
            <a:off x="0" y="468720"/>
            <a:ext cx="12191760" cy="5646600"/>
          </a:xfrm>
          <a:prstGeom prst="rect">
            <a:avLst/>
          </a:prstGeom>
          <a:gradFill rotWithShape="0">
            <a:gsLst>
              <a:gs pos="0">
                <a:srgbClr val="DCDCE0">
                  <a:alpha val="0"/>
                </a:srgbClr>
              </a:gs>
              <a:gs pos="100000">
                <a:srgbClr val="DEDEE2"/>
              </a:gs>
            </a:gsLst>
            <a:lin ang="5400000"/>
          </a:gradFill>
          <a:ln>
            <a:noFill/>
          </a:ln>
        </p:spPr>
        <p:style>
          <a:lnRef idx="2">
            <a:schemeClr val="accent1">
              <a:shade val="50000"/>
            </a:schemeClr>
          </a:lnRef>
          <a:fillRef idx="1">
            <a:schemeClr val="accent1"/>
          </a:fillRef>
          <a:effectRef idx="0">
            <a:schemeClr val="accent1"/>
          </a:effectRef>
          <a:fontRef idx="minor"/>
        </p:style>
      </p:sp>
      <p:sp>
        <p:nvSpPr>
          <p:cNvPr id="138" name="Straight Connector 13"/>
          <p:cNvSpPr/>
          <p:nvPr/>
        </p:nvSpPr>
        <p:spPr>
          <a:xfrm>
            <a:off x="0" y="6121080"/>
            <a:ext cx="12191760" cy="360"/>
          </a:xfrm>
          <a:prstGeom prst="line">
            <a:avLst/>
          </a:prstGeom>
          <a:ln w="12700">
            <a:solidFill>
              <a:srgbClr val="000001">
                <a:alpha val="20000"/>
              </a:srgbClr>
            </a:solidFill>
            <a:round/>
          </a:ln>
        </p:spPr>
        <p:style>
          <a:lnRef idx="1">
            <a:schemeClr val="accent1"/>
          </a:lnRef>
          <a:fillRef idx="0">
            <a:schemeClr val="accent1"/>
          </a:fillRef>
          <a:effectRef idx="0">
            <a:schemeClr val="accent1"/>
          </a:effectRef>
          <a:fontRef idx="minor"/>
        </p:style>
      </p:sp>
      <p:sp>
        <p:nvSpPr>
          <p:cNvPr id="139" name="PlaceHolder 1"/>
          <p:cNvSpPr>
            <a:spLocks noGrp="1"/>
          </p:cNvSpPr>
          <p:nvPr>
            <p:ph type="title"/>
          </p:nvPr>
        </p:nvSpPr>
        <p:spPr>
          <a:xfrm>
            <a:off x="1129320" y="953280"/>
            <a:ext cx="9607320" cy="1055880"/>
          </a:xfrm>
          <a:prstGeom prst="rect">
            <a:avLst/>
          </a:prstGeom>
        </p:spPr>
        <p:txBody>
          <a:bodyPr>
            <a:noAutofit/>
          </a:bodyPr>
          <a:lstStyle/>
          <a:p>
            <a:pPr>
              <a:lnSpc>
                <a:spcPct val="90000"/>
              </a:lnSpc>
            </a:pPr>
            <a:r>
              <a:rPr lang="fr-FR" sz="3200" b="0" strike="noStrike" spc="-1">
                <a:solidFill>
                  <a:srgbClr val="000000"/>
                </a:solidFill>
                <a:latin typeface="Century Gothic"/>
              </a:rPr>
              <a:t>Modifiez le style du titre</a:t>
            </a:r>
            <a:endParaRPr lang="en-US" sz="3200" b="0" strike="noStrike" spc="-1">
              <a:solidFill>
                <a:srgbClr val="000000"/>
              </a:solidFill>
              <a:latin typeface="Century Gothic"/>
            </a:endParaRPr>
          </a:p>
        </p:txBody>
      </p:sp>
      <p:sp>
        <p:nvSpPr>
          <p:cNvPr id="140" name="PlaceHolder 2"/>
          <p:cNvSpPr>
            <a:spLocks noGrp="1"/>
          </p:cNvSpPr>
          <p:nvPr>
            <p:ph type="body"/>
          </p:nvPr>
        </p:nvSpPr>
        <p:spPr>
          <a:xfrm>
            <a:off x="1129320" y="2169720"/>
            <a:ext cx="4644720" cy="801720"/>
          </a:xfrm>
          <a:prstGeom prst="rect">
            <a:avLst/>
          </a:prstGeom>
        </p:spPr>
        <p:txBody>
          <a:bodyPr anchor="b">
            <a:normAutofit fontScale="84000"/>
          </a:bodyPr>
          <a:lstStyle/>
          <a:p>
            <a:pPr>
              <a:lnSpc>
                <a:spcPct val="100000"/>
              </a:lnSpc>
              <a:spcBef>
                <a:spcPts val="1001"/>
              </a:spcBef>
              <a:tabLst>
                <a:tab pos="0" algn="l"/>
              </a:tabLst>
            </a:pPr>
            <a:r>
              <a:rPr lang="fr-FR" sz="2800" b="0" strike="noStrike" spc="-1">
                <a:solidFill>
                  <a:srgbClr val="415588"/>
                </a:solidFill>
                <a:latin typeface="Century Gothic"/>
              </a:rPr>
              <a:t>Modifier les styles du texte du masque</a:t>
            </a:r>
            <a:endParaRPr lang="en-US" sz="2800" b="0" strike="noStrike" spc="-1">
              <a:solidFill>
                <a:srgbClr val="000000"/>
              </a:solidFill>
              <a:latin typeface="Century Gothic"/>
            </a:endParaRPr>
          </a:p>
        </p:txBody>
      </p:sp>
      <p:sp>
        <p:nvSpPr>
          <p:cNvPr id="141" name="PlaceHolder 3"/>
          <p:cNvSpPr>
            <a:spLocks noGrp="1"/>
          </p:cNvSpPr>
          <p:nvPr>
            <p:ph type="body"/>
          </p:nvPr>
        </p:nvSpPr>
        <p:spPr>
          <a:xfrm>
            <a:off x="1129320" y="2974320"/>
            <a:ext cx="4644720" cy="2493360"/>
          </a:xfrm>
          <a:prstGeom prst="rect">
            <a:avLst/>
          </a:prstGeom>
        </p:spPr>
        <p:txBody>
          <a:bodyPr>
            <a:noAutofit/>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Modifier les styles du texte du masque</a:t>
            </a:r>
            <a:endParaRPr lang="en-US" sz="2000" b="0" strike="noStrike" spc="-1">
              <a:solidFill>
                <a:srgbClr val="000000"/>
              </a:solidFill>
              <a:latin typeface="Century Gothic"/>
            </a:endParaRPr>
          </a:p>
          <a:p>
            <a:pPr marL="685800" lvl="1" indent="-228240">
              <a:lnSpc>
                <a:spcPct val="120000"/>
              </a:lnSpc>
              <a:spcBef>
                <a:spcPts val="499"/>
              </a:spcBef>
              <a:buClr>
                <a:srgbClr val="415588"/>
              </a:buClr>
              <a:buFont typeface="Arial"/>
              <a:buChar char="•"/>
            </a:pPr>
            <a:r>
              <a:rPr lang="fr-FR" sz="1800" b="0" strike="noStrike" spc="-1">
                <a:solidFill>
                  <a:srgbClr val="000000"/>
                </a:solidFill>
                <a:latin typeface="Century Gothic"/>
              </a:rPr>
              <a:t>Deuxième niveau</a:t>
            </a:r>
            <a:endParaRPr lang="en-US" sz="1800" b="0" strike="noStrike" spc="-1">
              <a:solidFill>
                <a:srgbClr val="000000"/>
              </a:solidFill>
              <a:latin typeface="Century Gothic"/>
            </a:endParaRPr>
          </a:p>
          <a:p>
            <a:pPr marL="1143000" lvl="2" indent="-228240">
              <a:lnSpc>
                <a:spcPct val="120000"/>
              </a:lnSpc>
              <a:spcBef>
                <a:spcPts val="499"/>
              </a:spcBef>
              <a:buClr>
                <a:srgbClr val="415588"/>
              </a:buClr>
              <a:buFont typeface="Arial"/>
              <a:buChar char="•"/>
            </a:pPr>
            <a:r>
              <a:rPr lang="fr-FR" sz="1600" b="0" strike="noStrike" spc="-1">
                <a:solidFill>
                  <a:srgbClr val="000000"/>
                </a:solidFill>
                <a:latin typeface="Century Gothic"/>
              </a:rPr>
              <a:t>Troisième niveau</a:t>
            </a:r>
            <a:endParaRPr lang="en-US" sz="1600" b="0" strike="noStrike" spc="-1">
              <a:solidFill>
                <a:srgbClr val="000000"/>
              </a:solidFill>
              <a:latin typeface="Century Gothic"/>
            </a:endParaRPr>
          </a:p>
          <a:p>
            <a:pPr marL="1600200" lvl="3" indent="-228240">
              <a:lnSpc>
                <a:spcPct val="120000"/>
              </a:lnSpc>
              <a:spcBef>
                <a:spcPts val="499"/>
              </a:spcBef>
              <a:buClr>
                <a:srgbClr val="415588"/>
              </a:buClr>
              <a:buFont typeface="Arial"/>
              <a:buChar char="•"/>
            </a:pPr>
            <a:r>
              <a:rPr lang="fr-FR" sz="1400" b="0" strike="noStrike" spc="-1">
                <a:solidFill>
                  <a:srgbClr val="000000"/>
                </a:solidFill>
                <a:latin typeface="Century Gothic"/>
              </a:rPr>
              <a:t>Quatrième niveau</a:t>
            </a:r>
            <a:endParaRPr lang="en-US" sz="1400" b="0" strike="noStrike" spc="-1">
              <a:solidFill>
                <a:srgbClr val="000000"/>
              </a:solidFill>
              <a:latin typeface="Century Gothic"/>
            </a:endParaRPr>
          </a:p>
          <a:p>
            <a:pPr marL="2057400" lvl="4" indent="-228240">
              <a:lnSpc>
                <a:spcPct val="120000"/>
              </a:lnSpc>
              <a:spcBef>
                <a:spcPts val="499"/>
              </a:spcBef>
              <a:buClr>
                <a:srgbClr val="415588"/>
              </a:buClr>
              <a:buFont typeface="Arial"/>
              <a:buChar char="•"/>
            </a:pPr>
            <a:r>
              <a:rPr lang="fr-FR" sz="1200" b="0" strike="noStrike" spc="-1">
                <a:solidFill>
                  <a:srgbClr val="000000"/>
                </a:solidFill>
                <a:latin typeface="Century Gothic"/>
              </a:rPr>
              <a:t>Cinquième niveau</a:t>
            </a:r>
            <a:endParaRPr lang="en-US" sz="1200" b="0" strike="noStrike" spc="-1">
              <a:solidFill>
                <a:srgbClr val="000000"/>
              </a:solidFill>
              <a:latin typeface="Century Gothic"/>
            </a:endParaRPr>
          </a:p>
        </p:txBody>
      </p:sp>
      <p:sp>
        <p:nvSpPr>
          <p:cNvPr id="142" name="PlaceHolder 4"/>
          <p:cNvSpPr>
            <a:spLocks noGrp="1"/>
          </p:cNvSpPr>
          <p:nvPr>
            <p:ph type="body"/>
          </p:nvPr>
        </p:nvSpPr>
        <p:spPr>
          <a:xfrm>
            <a:off x="6094440" y="2173320"/>
            <a:ext cx="4644720" cy="801720"/>
          </a:xfrm>
          <a:prstGeom prst="rect">
            <a:avLst/>
          </a:prstGeom>
        </p:spPr>
        <p:txBody>
          <a:bodyPr anchor="b">
            <a:normAutofit fontScale="84000"/>
          </a:bodyPr>
          <a:lstStyle/>
          <a:p>
            <a:pPr>
              <a:lnSpc>
                <a:spcPct val="100000"/>
              </a:lnSpc>
              <a:spcBef>
                <a:spcPts val="1001"/>
              </a:spcBef>
              <a:tabLst>
                <a:tab pos="0" algn="l"/>
              </a:tabLst>
            </a:pPr>
            <a:r>
              <a:rPr lang="fr-FR" sz="2800" b="0" strike="noStrike" spc="-1">
                <a:solidFill>
                  <a:srgbClr val="415588"/>
                </a:solidFill>
                <a:latin typeface="Century Gothic"/>
              </a:rPr>
              <a:t>Modifier les styles du texte du masque</a:t>
            </a:r>
            <a:endParaRPr lang="en-US" sz="2800" b="0" strike="noStrike" spc="-1">
              <a:solidFill>
                <a:srgbClr val="000000"/>
              </a:solidFill>
              <a:latin typeface="Century Gothic"/>
            </a:endParaRPr>
          </a:p>
        </p:txBody>
      </p:sp>
      <p:sp>
        <p:nvSpPr>
          <p:cNvPr id="143" name="PlaceHolder 5"/>
          <p:cNvSpPr>
            <a:spLocks noGrp="1"/>
          </p:cNvSpPr>
          <p:nvPr>
            <p:ph type="body"/>
          </p:nvPr>
        </p:nvSpPr>
        <p:spPr>
          <a:xfrm>
            <a:off x="6094440" y="2971800"/>
            <a:ext cx="4644720" cy="2486880"/>
          </a:xfrm>
          <a:prstGeom prst="rect">
            <a:avLst/>
          </a:prstGeom>
        </p:spPr>
        <p:txBody>
          <a:bodyPr>
            <a:noAutofit/>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Modifier les styles du texte du masque</a:t>
            </a:r>
            <a:endParaRPr lang="en-US" sz="2000" b="0" strike="noStrike" spc="-1">
              <a:solidFill>
                <a:srgbClr val="000000"/>
              </a:solidFill>
              <a:latin typeface="Century Gothic"/>
            </a:endParaRPr>
          </a:p>
          <a:p>
            <a:pPr marL="685800" lvl="1" indent="-228240">
              <a:lnSpc>
                <a:spcPct val="120000"/>
              </a:lnSpc>
              <a:spcBef>
                <a:spcPts val="499"/>
              </a:spcBef>
              <a:buClr>
                <a:srgbClr val="415588"/>
              </a:buClr>
              <a:buFont typeface="Arial"/>
              <a:buChar char="•"/>
            </a:pPr>
            <a:r>
              <a:rPr lang="fr-FR" sz="1800" b="0" strike="noStrike" spc="-1">
                <a:solidFill>
                  <a:srgbClr val="000000"/>
                </a:solidFill>
                <a:latin typeface="Century Gothic"/>
              </a:rPr>
              <a:t>Deuxième niveau</a:t>
            </a:r>
            <a:endParaRPr lang="en-US" sz="1800" b="0" strike="noStrike" spc="-1">
              <a:solidFill>
                <a:srgbClr val="000000"/>
              </a:solidFill>
              <a:latin typeface="Century Gothic"/>
            </a:endParaRPr>
          </a:p>
          <a:p>
            <a:pPr marL="1143000" lvl="2" indent="-228240">
              <a:lnSpc>
                <a:spcPct val="120000"/>
              </a:lnSpc>
              <a:spcBef>
                <a:spcPts val="499"/>
              </a:spcBef>
              <a:buClr>
                <a:srgbClr val="415588"/>
              </a:buClr>
              <a:buFont typeface="Arial"/>
              <a:buChar char="•"/>
            </a:pPr>
            <a:r>
              <a:rPr lang="fr-FR" sz="1600" b="0" strike="noStrike" spc="-1">
                <a:solidFill>
                  <a:srgbClr val="000000"/>
                </a:solidFill>
                <a:latin typeface="Century Gothic"/>
              </a:rPr>
              <a:t>Troisième niveau</a:t>
            </a:r>
            <a:endParaRPr lang="en-US" sz="1600" b="0" strike="noStrike" spc="-1">
              <a:solidFill>
                <a:srgbClr val="000000"/>
              </a:solidFill>
              <a:latin typeface="Century Gothic"/>
            </a:endParaRPr>
          </a:p>
          <a:p>
            <a:pPr marL="1600200" lvl="3" indent="-228240">
              <a:lnSpc>
                <a:spcPct val="120000"/>
              </a:lnSpc>
              <a:spcBef>
                <a:spcPts val="499"/>
              </a:spcBef>
              <a:buClr>
                <a:srgbClr val="415588"/>
              </a:buClr>
              <a:buFont typeface="Arial"/>
              <a:buChar char="•"/>
            </a:pPr>
            <a:r>
              <a:rPr lang="fr-FR" sz="1400" b="0" strike="noStrike" spc="-1">
                <a:solidFill>
                  <a:srgbClr val="000000"/>
                </a:solidFill>
                <a:latin typeface="Century Gothic"/>
              </a:rPr>
              <a:t>Quatrième niveau</a:t>
            </a:r>
            <a:endParaRPr lang="en-US" sz="1400" b="0" strike="noStrike" spc="-1">
              <a:solidFill>
                <a:srgbClr val="000000"/>
              </a:solidFill>
              <a:latin typeface="Century Gothic"/>
            </a:endParaRPr>
          </a:p>
          <a:p>
            <a:pPr marL="2057400" lvl="4" indent="-228240">
              <a:lnSpc>
                <a:spcPct val="120000"/>
              </a:lnSpc>
              <a:spcBef>
                <a:spcPts val="499"/>
              </a:spcBef>
              <a:buClr>
                <a:srgbClr val="415588"/>
              </a:buClr>
              <a:buFont typeface="Arial"/>
              <a:buChar char="•"/>
            </a:pPr>
            <a:r>
              <a:rPr lang="fr-FR" sz="1200" b="0" strike="noStrike" spc="-1">
                <a:solidFill>
                  <a:srgbClr val="000000"/>
                </a:solidFill>
                <a:latin typeface="Century Gothic"/>
              </a:rPr>
              <a:t>Cinquième niveau</a:t>
            </a:r>
            <a:endParaRPr lang="en-US" sz="1200" b="0" strike="noStrike" spc="-1">
              <a:solidFill>
                <a:srgbClr val="000000"/>
              </a:solidFill>
              <a:latin typeface="Century Gothic"/>
            </a:endParaRPr>
          </a:p>
        </p:txBody>
      </p:sp>
      <p:sp>
        <p:nvSpPr>
          <p:cNvPr id="144" name="PlaceHolder 6"/>
          <p:cNvSpPr>
            <a:spLocks noGrp="1"/>
          </p:cNvSpPr>
          <p:nvPr>
            <p:ph type="dt"/>
          </p:nvPr>
        </p:nvSpPr>
        <p:spPr>
          <a:xfrm>
            <a:off x="7232760" y="330480"/>
            <a:ext cx="2514960" cy="308880"/>
          </a:xfrm>
          <a:prstGeom prst="rect">
            <a:avLst/>
          </a:prstGeom>
        </p:spPr>
        <p:txBody>
          <a:bodyPr anchor="ctr">
            <a:noAutofit/>
          </a:bodyPr>
          <a:lstStyle/>
          <a:p>
            <a:pPr algn="r">
              <a:lnSpc>
                <a:spcPct val="100000"/>
              </a:lnSpc>
            </a:pPr>
            <a:fld id="{3B364919-3BEE-49A3-AC2A-8961E03844B7}" type="datetime">
              <a:rPr lang="en-US" sz="1000" b="0" strike="noStrike" spc="-1">
                <a:solidFill>
                  <a:srgbClr val="8B8B8B"/>
                </a:solidFill>
                <a:latin typeface="Century Gothic"/>
              </a:rPr>
              <a:t>5/16/2022</a:t>
            </a:fld>
            <a:endParaRPr lang="fr-FR" sz="1000" b="0" strike="noStrike" spc="-1">
              <a:latin typeface="Times New Roman"/>
            </a:endParaRPr>
          </a:p>
        </p:txBody>
      </p:sp>
      <p:sp>
        <p:nvSpPr>
          <p:cNvPr id="145" name="PlaceHolder 7"/>
          <p:cNvSpPr>
            <a:spLocks noGrp="1"/>
          </p:cNvSpPr>
          <p:nvPr>
            <p:ph type="ftr"/>
          </p:nvPr>
        </p:nvSpPr>
        <p:spPr>
          <a:xfrm>
            <a:off x="1130400" y="329400"/>
            <a:ext cx="5938560" cy="308880"/>
          </a:xfrm>
          <a:prstGeom prst="rect">
            <a:avLst/>
          </a:prstGeom>
        </p:spPr>
        <p:txBody>
          <a:bodyPr anchor="ctr">
            <a:noAutofit/>
          </a:bodyPr>
          <a:lstStyle/>
          <a:p>
            <a:endParaRPr lang="fr-FR" sz="2400" b="0" strike="noStrike" spc="-1">
              <a:latin typeface="Times New Roman"/>
            </a:endParaRPr>
          </a:p>
        </p:txBody>
      </p:sp>
      <p:sp>
        <p:nvSpPr>
          <p:cNvPr id="146" name="PlaceHolder 8"/>
          <p:cNvSpPr>
            <a:spLocks noGrp="1"/>
          </p:cNvSpPr>
          <p:nvPr>
            <p:ph type="sldNum"/>
          </p:nvPr>
        </p:nvSpPr>
        <p:spPr>
          <a:xfrm>
            <a:off x="9918000" y="137520"/>
            <a:ext cx="810720" cy="503280"/>
          </a:xfrm>
          <a:prstGeom prst="rect">
            <a:avLst/>
          </a:prstGeom>
        </p:spPr>
        <p:txBody>
          <a:bodyPr>
            <a:noAutofit/>
          </a:bodyPr>
          <a:lstStyle/>
          <a:p>
            <a:pPr algn="r">
              <a:lnSpc>
                <a:spcPct val="100000"/>
              </a:lnSpc>
            </a:pPr>
            <a:fld id="{DB1D3894-8B63-4962-87D9-B098213F37EC}" type="slidenum">
              <a:rPr lang="en-US" sz="2800" b="0" strike="noStrike" spc="-1">
                <a:solidFill>
                  <a:srgbClr val="415588"/>
                </a:solidFill>
                <a:latin typeface="Century Gothic"/>
              </a:rPr>
              <a:t>‹N°›</a:t>
            </a:fld>
            <a:endParaRPr lang="fr-FR" sz="2800" b="0" strike="noStrike" spc="-1">
              <a:latin typeface="Times New Roman"/>
            </a:endParaRPr>
          </a:p>
        </p:txBody>
      </p:sp>
      <p:pic>
        <p:nvPicPr>
          <p:cNvPr id="147" name="Picture 17" descr="RedHashing.emf"/>
          <p:cNvPicPr/>
          <p:nvPr/>
        </p:nvPicPr>
        <p:blipFill>
          <a:blip r:embed="rId15"/>
          <a:srcRect l="-115" r="15828" b="36408"/>
          <a:stretch/>
        </p:blipFill>
        <p:spPr>
          <a:xfrm>
            <a:off x="1125360" y="643320"/>
            <a:ext cx="9609840" cy="155160"/>
          </a:xfrm>
          <a:prstGeom prst="rect">
            <a:avLst/>
          </a:prstGeom>
          <a:ln w="0">
            <a:noFill/>
          </a:ln>
        </p:spPr>
      </p:pic>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hyperlink" Target="https://eduscol.education.fr/document/24337/download"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Titre 1"/>
          <p:cNvSpPr txBox="1"/>
          <p:nvPr/>
        </p:nvSpPr>
        <p:spPr>
          <a:xfrm>
            <a:off x="1128240" y="946080"/>
            <a:ext cx="8636760" cy="4189320"/>
          </a:xfrm>
          <a:prstGeom prst="rect">
            <a:avLst/>
          </a:prstGeom>
          <a:noFill/>
          <a:ln w="0">
            <a:noFill/>
          </a:ln>
        </p:spPr>
        <p:txBody>
          <a:bodyPr bIns="0" anchor="b">
            <a:normAutofit/>
          </a:bodyPr>
          <a:lstStyle/>
          <a:p>
            <a:pPr algn="ctr">
              <a:lnSpc>
                <a:spcPct val="90000"/>
              </a:lnSpc>
            </a:pPr>
            <a:r>
              <a:rPr lang="fr-FR" sz="2800" b="0" strike="noStrike" spc="-1">
                <a:solidFill>
                  <a:srgbClr val="000000"/>
                </a:solidFill>
                <a:latin typeface="Century Gothic"/>
              </a:rPr>
              <a:t>Harmonisation – 17 mai 2022</a:t>
            </a:r>
            <a:r>
              <a:t/>
            </a:r>
            <a:br/>
            <a:r>
              <a:t/>
            </a:r>
            <a:br/>
            <a:r>
              <a:rPr lang="fr-FR" sz="2000" b="1" strike="noStrike" spc="-1">
                <a:solidFill>
                  <a:srgbClr val="000000"/>
                </a:solidFill>
                <a:latin typeface="Century Gothic"/>
              </a:rPr>
              <a:t>épreuve de l’enseignement de spécialité</a:t>
            </a:r>
            <a:r>
              <a:t/>
            </a:r>
            <a:br/>
            <a:r>
              <a:rPr lang="fr-FR" sz="2000" b="1" strike="noStrike" spc="-1">
                <a:solidFill>
                  <a:srgbClr val="000000"/>
                </a:solidFill>
                <a:latin typeface="Century Gothic"/>
              </a:rPr>
              <a:t>« humanités, littérature et philosophie » de la classe de terminale </a:t>
            </a:r>
            <a:r>
              <a:t/>
            </a:r>
            <a:br/>
            <a:r>
              <a:t/>
            </a:r>
            <a:br/>
            <a:r>
              <a:rPr lang="fr-FR" sz="1800" b="0" strike="noStrike" spc="-1">
                <a:solidFill>
                  <a:srgbClr val="000000"/>
                </a:solidFill>
                <a:latin typeface="Century Gothic"/>
              </a:rPr>
              <a:t>session 2022 du baccalauréat</a:t>
            </a:r>
            <a:r>
              <a:t/>
            </a:r>
            <a:br/>
            <a:r>
              <a:t/>
            </a:r>
            <a:br/>
            <a:r>
              <a:rPr lang="fr-FR" sz="1800" b="0" strike="noStrike" spc="-1">
                <a:solidFill>
                  <a:srgbClr val="000000"/>
                </a:solidFill>
                <a:latin typeface="Century Gothic"/>
              </a:rPr>
              <a:t>Inspecteurs référents : </a:t>
            </a:r>
            <a:r>
              <a:t/>
            </a:r>
            <a:br/>
            <a:r>
              <a:rPr lang="fr-FR" sz="1800" b="0" strike="noStrike" spc="-1">
                <a:solidFill>
                  <a:srgbClr val="000000"/>
                </a:solidFill>
                <a:latin typeface="Century Gothic"/>
              </a:rPr>
              <a:t>Bérengère Clément, lettres (berengere.clement@ac-lille.fr)</a:t>
            </a:r>
            <a:r>
              <a:t/>
            </a:r>
            <a:br/>
            <a:r>
              <a:rPr lang="fr-FR" sz="1800" b="0" strike="noStrike" spc="-1">
                <a:solidFill>
                  <a:srgbClr val="000000"/>
                </a:solidFill>
                <a:latin typeface="Century Gothic"/>
              </a:rPr>
              <a:t>Bertrand Denis, philosophie (bertrand-cf.denis@ac-lille.fr)</a:t>
            </a:r>
            <a:r>
              <a:t/>
            </a:r>
            <a:br/>
            <a:endParaRPr lang="en-US" sz="1800" b="0" strike="noStrike" spc="-1">
              <a:solidFill>
                <a:srgbClr val="000000"/>
              </a:solidFill>
              <a:latin typeface="Century Gothic"/>
            </a:endParaRPr>
          </a:p>
        </p:txBody>
      </p:sp>
      <p:pic>
        <p:nvPicPr>
          <p:cNvPr id="185" name="Image 3"/>
          <p:cNvPicPr/>
          <p:nvPr/>
        </p:nvPicPr>
        <p:blipFill>
          <a:blip r:embed="rId2"/>
          <a:stretch/>
        </p:blipFill>
        <p:spPr>
          <a:xfrm>
            <a:off x="1365840" y="1055520"/>
            <a:ext cx="945720" cy="939600"/>
          </a:xfrm>
          <a:prstGeom prst="rect">
            <a:avLst/>
          </a:prstGeom>
          <a:ln w="0">
            <a:noFill/>
          </a:ln>
        </p:spPr>
      </p:pic>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Titre 1"/>
          <p:cNvSpPr txBox="1"/>
          <p:nvPr/>
        </p:nvSpPr>
        <p:spPr>
          <a:xfrm>
            <a:off x="1129320" y="953280"/>
            <a:ext cx="9607320" cy="1213200"/>
          </a:xfrm>
          <a:prstGeom prst="rect">
            <a:avLst/>
          </a:prstGeom>
          <a:noFill/>
          <a:ln w="0">
            <a:noFill/>
          </a:ln>
        </p:spPr>
        <p:txBody>
          <a:bodyPr>
            <a:normAutofit fontScale="78500" lnSpcReduction="20000"/>
          </a:bodyPr>
          <a:lstStyle/>
          <a:p>
            <a:pPr algn="ctr">
              <a:lnSpc>
                <a:spcPct val="90000"/>
              </a:lnSpc>
            </a:pPr>
            <a:r>
              <a:rPr lang="fr-FR" sz="3200" b="1" strike="noStrike" spc="-1" dirty="0" smtClean="0">
                <a:solidFill>
                  <a:srgbClr val="000000"/>
                </a:solidFill>
                <a:latin typeface="Century Gothic"/>
              </a:rPr>
              <a:t>2 ou </a:t>
            </a:r>
            <a:r>
              <a:rPr lang="fr-FR" sz="3200" b="1" strike="noStrike" spc="-1" dirty="0">
                <a:solidFill>
                  <a:srgbClr val="000000"/>
                </a:solidFill>
                <a:latin typeface="Century Gothic"/>
              </a:rPr>
              <a:t>3 :</a:t>
            </a:r>
            <a:r>
              <a:rPr dirty="0"/>
              <a:t/>
            </a:r>
            <a:br>
              <a:rPr dirty="0"/>
            </a:br>
            <a:r>
              <a:rPr lang="fr-FR" sz="2900" b="0" strike="noStrike" spc="-1" dirty="0">
                <a:solidFill>
                  <a:srgbClr val="000000"/>
                </a:solidFill>
                <a:latin typeface="Century Gothic"/>
              </a:rPr>
              <a:t>Copie intelligible </a:t>
            </a:r>
            <a:r>
              <a:rPr dirty="0"/>
              <a:t/>
            </a:r>
            <a:br>
              <a:rPr dirty="0"/>
            </a:br>
            <a:r>
              <a:rPr lang="fr-FR" sz="2900" b="0" strike="noStrike" spc="-1" dirty="0">
                <a:solidFill>
                  <a:srgbClr val="000000"/>
                </a:solidFill>
                <a:latin typeface="Century Gothic"/>
              </a:rPr>
              <a:t>mais qui ne répond pas aux critères de l’épreuve :</a:t>
            </a:r>
            <a:r>
              <a:rPr dirty="0"/>
              <a:t/>
            </a:r>
            <a:br>
              <a:rPr dirty="0"/>
            </a:br>
            <a:endParaRPr lang="en-US" sz="2900" b="0" strike="noStrike" spc="-1" dirty="0">
              <a:solidFill>
                <a:srgbClr val="000000"/>
              </a:solidFill>
              <a:latin typeface="Century Gothic"/>
            </a:endParaRPr>
          </a:p>
        </p:txBody>
      </p:sp>
      <p:sp>
        <p:nvSpPr>
          <p:cNvPr id="205" name="Espace réservé du texte 2"/>
          <p:cNvSpPr txBox="1"/>
          <p:nvPr/>
        </p:nvSpPr>
        <p:spPr>
          <a:xfrm>
            <a:off x="1129320" y="2169720"/>
            <a:ext cx="4644720" cy="536040"/>
          </a:xfrm>
          <a:prstGeom prst="rect">
            <a:avLst/>
          </a:prstGeom>
          <a:noFill/>
          <a:ln w="0">
            <a:noFill/>
          </a:ln>
        </p:spPr>
        <p:txBody>
          <a:bodyPr anchor="b">
            <a:noAutofit/>
          </a:bodyPr>
          <a:lstStyle/>
          <a:p>
            <a:pPr>
              <a:lnSpc>
                <a:spcPct val="100000"/>
              </a:lnSpc>
              <a:spcBef>
                <a:spcPts val="1001"/>
              </a:spcBef>
              <a:tabLst>
                <a:tab pos="0" algn="l"/>
              </a:tabLst>
            </a:pPr>
            <a:r>
              <a:rPr lang="fr-FR" sz="1800" b="0" strike="noStrike" spc="-1">
                <a:solidFill>
                  <a:srgbClr val="415588"/>
                </a:solidFill>
                <a:latin typeface="Century Gothic"/>
              </a:rPr>
              <a:t>Interprétation philosophique ou littéraire</a:t>
            </a:r>
            <a:endParaRPr lang="en-US" sz="1800" b="0" strike="noStrike" spc="-1">
              <a:solidFill>
                <a:srgbClr val="000000"/>
              </a:solidFill>
              <a:latin typeface="Century Gothic"/>
            </a:endParaRPr>
          </a:p>
        </p:txBody>
      </p:sp>
      <p:sp>
        <p:nvSpPr>
          <p:cNvPr id="206" name="Espace réservé du contenu 3"/>
          <p:cNvSpPr txBox="1"/>
          <p:nvPr/>
        </p:nvSpPr>
        <p:spPr>
          <a:xfrm>
            <a:off x="1129320" y="2706120"/>
            <a:ext cx="4644720" cy="2761560"/>
          </a:xfrm>
          <a:prstGeom prst="rect">
            <a:avLst/>
          </a:prstGeom>
          <a:noFill/>
          <a:ln w="0">
            <a:noFill/>
          </a:ln>
        </p:spPr>
        <p:txBody>
          <a:bodyPr>
            <a:normAutofit fontScale="65500" lnSpcReduction="20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propos vagues, sans rapport avec le texte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incohérence et/ou désordre excessif du propos : argumentation lacunaire, difficile à comprendre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aucune prise en compte de la question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simple répétition du texte, paraphrastique et sans ordre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lecture excessivement superficielle, non attentive aux effets de la langue et à la logique argumentative.</a:t>
            </a:r>
            <a:endParaRPr lang="en-US" sz="2000" b="0" strike="noStrike" spc="-1" dirty="0">
              <a:solidFill>
                <a:srgbClr val="000000"/>
              </a:solidFill>
              <a:latin typeface="Century Gothic"/>
            </a:endParaRPr>
          </a:p>
        </p:txBody>
      </p:sp>
      <p:sp>
        <p:nvSpPr>
          <p:cNvPr id="207" name="Espace réservé du texte 4"/>
          <p:cNvSpPr txBox="1"/>
          <p:nvPr/>
        </p:nvSpPr>
        <p:spPr>
          <a:xfrm>
            <a:off x="6094440" y="2173320"/>
            <a:ext cx="4644720" cy="53280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Essai philosophique ou littéraire</a:t>
            </a:r>
            <a:endParaRPr lang="en-US" sz="1800" b="0" strike="noStrike" spc="-1">
              <a:solidFill>
                <a:srgbClr val="000000"/>
              </a:solidFill>
              <a:latin typeface="Century Gothic"/>
            </a:endParaRPr>
          </a:p>
        </p:txBody>
      </p:sp>
      <p:sp>
        <p:nvSpPr>
          <p:cNvPr id="208" name="Espace réservé du contenu 5"/>
          <p:cNvSpPr txBox="1"/>
          <p:nvPr/>
        </p:nvSpPr>
        <p:spPr>
          <a:xfrm>
            <a:off x="6094440" y="2706120"/>
            <a:ext cx="4644720" cy="2752200"/>
          </a:xfrm>
          <a:prstGeom prst="rect">
            <a:avLst/>
          </a:prstGeom>
          <a:noFill/>
          <a:ln w="0">
            <a:noFill/>
          </a:ln>
        </p:spPr>
        <p:txBody>
          <a:bodyPr>
            <a:normAutofit fontScale="71500" lnSpcReduction="20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propos vagues, sans rapport avec la question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incohérence et/ou désordre excessif du propos : argumentation lacunaire, difficile à comprendre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juxtaposition d’exemples sommaires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accumulation d’arguments ou d’autres énoncés sans pertinence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propos qui aurait pu être rédigé au début de l’année, sans cours d’HLP ou de connaissances acquises.</a:t>
            </a:r>
            <a:endParaRPr lang="en-US" sz="2000" b="0" strike="noStrike" spc="-1" dirty="0">
              <a:solidFill>
                <a:srgbClr val="000000"/>
              </a:solidFill>
              <a:latin typeface="Century Gothic"/>
            </a:endParaRPr>
          </a:p>
          <a:p>
            <a:pPr>
              <a:lnSpc>
                <a:spcPct val="120000"/>
              </a:lnSpc>
              <a:spcBef>
                <a:spcPts val="1001"/>
              </a:spcBef>
            </a:pPr>
            <a:endParaRPr lang="en-US" sz="20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Titre 1"/>
          <p:cNvSpPr txBox="1"/>
          <p:nvPr/>
        </p:nvSpPr>
        <p:spPr>
          <a:xfrm>
            <a:off x="1129320" y="953280"/>
            <a:ext cx="9607320" cy="1055880"/>
          </a:xfrm>
          <a:prstGeom prst="rect">
            <a:avLst/>
          </a:prstGeom>
          <a:noFill/>
          <a:ln w="0">
            <a:noFill/>
          </a:ln>
        </p:spPr>
        <p:txBody>
          <a:bodyPr>
            <a:normAutofit fontScale="88500" lnSpcReduction="10000"/>
          </a:bodyPr>
          <a:lstStyle/>
          <a:p>
            <a:pPr algn="ctr">
              <a:lnSpc>
                <a:spcPct val="90000"/>
              </a:lnSpc>
            </a:pPr>
            <a:r>
              <a:rPr lang="fr-FR" sz="3200" b="1" strike="noStrike" spc="-1" dirty="0">
                <a:solidFill>
                  <a:srgbClr val="000000"/>
                </a:solidFill>
                <a:latin typeface="Century Gothic"/>
              </a:rPr>
              <a:t>4 ou 5 :</a:t>
            </a:r>
            <a:r>
              <a:rPr dirty="0"/>
              <a:t/>
            </a:r>
            <a:br>
              <a:rPr dirty="0"/>
            </a:br>
            <a:r>
              <a:rPr lang="fr-FR" sz="2700" b="0" strike="noStrike" spc="-1" dirty="0">
                <a:solidFill>
                  <a:srgbClr val="000000"/>
                </a:solidFill>
                <a:latin typeface="Century Gothic"/>
              </a:rPr>
              <a:t>Copie témoignant de l’effort de répondre à la question, même si la réponse demeure maladroite et inaboutie </a:t>
            </a:r>
            <a:endParaRPr lang="en-US" sz="2700" b="0" strike="noStrike" spc="-1" dirty="0">
              <a:solidFill>
                <a:srgbClr val="000000"/>
              </a:solidFill>
              <a:latin typeface="Century Gothic"/>
            </a:endParaRPr>
          </a:p>
        </p:txBody>
      </p:sp>
      <p:sp>
        <p:nvSpPr>
          <p:cNvPr id="210" name="Espace réservé du texte 2"/>
          <p:cNvSpPr txBox="1"/>
          <p:nvPr/>
        </p:nvSpPr>
        <p:spPr>
          <a:xfrm>
            <a:off x="1129320" y="2169720"/>
            <a:ext cx="4644720" cy="56376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dirty="0">
                <a:solidFill>
                  <a:srgbClr val="415588"/>
                </a:solidFill>
                <a:latin typeface="Century Gothic"/>
              </a:rPr>
              <a:t>Interprétation philosophique ou littéraire</a:t>
            </a:r>
            <a:endParaRPr lang="en-US" sz="1800" b="0" strike="noStrike" spc="-1" dirty="0">
              <a:solidFill>
                <a:srgbClr val="000000"/>
              </a:solidFill>
              <a:latin typeface="Century Gothic"/>
            </a:endParaRPr>
          </a:p>
        </p:txBody>
      </p:sp>
      <p:sp>
        <p:nvSpPr>
          <p:cNvPr id="211" name="Espace réservé du contenu 3"/>
          <p:cNvSpPr txBox="1"/>
          <p:nvPr/>
        </p:nvSpPr>
        <p:spPr>
          <a:xfrm>
            <a:off x="1129320" y="2894040"/>
            <a:ext cx="4644720" cy="2693520"/>
          </a:xfrm>
          <a:prstGeom prst="rect">
            <a:avLst/>
          </a:prstGeom>
          <a:noFill/>
          <a:ln w="0">
            <a:noFill/>
          </a:ln>
        </p:spPr>
        <p:txBody>
          <a:bodyPr>
            <a:noAutofit/>
          </a:bodyPr>
          <a:lstStyle/>
          <a:p>
            <a:pPr marL="228600" indent="-228240">
              <a:lnSpc>
                <a:spcPct val="120000"/>
              </a:lnSpc>
              <a:spcBef>
                <a:spcPts val="1001"/>
              </a:spcBef>
              <a:buClr>
                <a:srgbClr val="415588"/>
              </a:buClr>
              <a:buFont typeface="Arial"/>
              <a:buChar char="•"/>
            </a:pPr>
            <a:r>
              <a:rPr lang="fr-FR" sz="1800" b="0" strike="noStrike" spc="-1" dirty="0">
                <a:solidFill>
                  <a:srgbClr val="000000"/>
                </a:solidFill>
                <a:latin typeface="Century Gothic"/>
              </a:rPr>
              <a:t>effort pour analyser les éléments les plus décisifs du texte ; </a:t>
            </a:r>
            <a:endParaRPr lang="en-US" sz="18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1800" b="0" strike="noStrike" spc="-1" dirty="0">
                <a:solidFill>
                  <a:srgbClr val="000000"/>
                </a:solidFill>
                <a:latin typeface="Century Gothic"/>
              </a:rPr>
              <a:t>pas de contresens majeur sur le propos du texte et la démarche de l’auteur ;</a:t>
            </a:r>
            <a:endParaRPr lang="en-US" sz="18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1800" b="0" strike="noStrike" spc="-1" dirty="0">
                <a:solidFill>
                  <a:srgbClr val="000000"/>
                </a:solidFill>
                <a:latin typeface="Century Gothic"/>
              </a:rPr>
              <a:t>réponse globalement argumentative, à l’expression correcte.</a:t>
            </a:r>
            <a:endParaRPr lang="en-US" sz="1800" b="0" strike="noStrike" spc="-1" dirty="0">
              <a:solidFill>
                <a:srgbClr val="000000"/>
              </a:solidFill>
              <a:latin typeface="Century Gothic"/>
            </a:endParaRPr>
          </a:p>
        </p:txBody>
      </p:sp>
      <p:sp>
        <p:nvSpPr>
          <p:cNvPr id="212" name="Espace réservé du texte 4"/>
          <p:cNvSpPr txBox="1"/>
          <p:nvPr/>
        </p:nvSpPr>
        <p:spPr>
          <a:xfrm>
            <a:off x="6094440" y="2173320"/>
            <a:ext cx="4644720" cy="56052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dirty="0">
                <a:solidFill>
                  <a:srgbClr val="415588"/>
                </a:solidFill>
                <a:latin typeface="Century Gothic"/>
              </a:rPr>
              <a:t>Essai philosophique ou littéraire</a:t>
            </a:r>
            <a:endParaRPr lang="en-US" sz="1800" b="0" strike="noStrike" spc="-1" dirty="0">
              <a:solidFill>
                <a:srgbClr val="000000"/>
              </a:solidFill>
              <a:latin typeface="Century Gothic"/>
            </a:endParaRPr>
          </a:p>
        </p:txBody>
      </p:sp>
      <p:sp>
        <p:nvSpPr>
          <p:cNvPr id="213" name="Espace réservé du contenu 5"/>
          <p:cNvSpPr txBox="1"/>
          <p:nvPr/>
        </p:nvSpPr>
        <p:spPr>
          <a:xfrm>
            <a:off x="6094440" y="2964960"/>
            <a:ext cx="4644720" cy="2493720"/>
          </a:xfrm>
          <a:prstGeom prst="rect">
            <a:avLst/>
          </a:prstGeom>
          <a:noFill/>
          <a:ln w="0">
            <a:noFill/>
          </a:ln>
        </p:spPr>
        <p:txBody>
          <a:bodyPr>
            <a:normAutofit/>
          </a:bodyPr>
          <a:lstStyle/>
          <a:p>
            <a:pPr marL="228600" indent="-228240">
              <a:lnSpc>
                <a:spcPct val="120000"/>
              </a:lnSpc>
              <a:spcBef>
                <a:spcPts val="1001"/>
              </a:spcBef>
              <a:buClr>
                <a:srgbClr val="415588"/>
              </a:buClr>
              <a:buFont typeface="Arial"/>
              <a:buChar char="•"/>
            </a:pPr>
            <a:r>
              <a:rPr lang="fr-FR" sz="1800" b="0" strike="noStrike" spc="-1" dirty="0">
                <a:solidFill>
                  <a:srgbClr val="000000"/>
                </a:solidFill>
                <a:latin typeface="Century Gothic"/>
              </a:rPr>
              <a:t>attention portée à la question ;</a:t>
            </a:r>
            <a:endParaRPr lang="en-US" sz="18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1800" b="0" strike="noStrike" spc="-1" dirty="0">
                <a:solidFill>
                  <a:srgbClr val="000000"/>
                </a:solidFill>
                <a:latin typeface="Century Gothic"/>
              </a:rPr>
              <a:t>effort de définition des notions ;</a:t>
            </a:r>
            <a:endParaRPr lang="en-US" sz="18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1800" b="0" strike="noStrike" spc="-1" dirty="0">
                <a:solidFill>
                  <a:srgbClr val="000000"/>
                </a:solidFill>
                <a:latin typeface="Century Gothic"/>
              </a:rPr>
              <a:t>réponse globalement argumentative, à l’expression correcte.</a:t>
            </a:r>
            <a:endParaRPr lang="en-US" sz="18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Titre 1"/>
          <p:cNvSpPr txBox="1"/>
          <p:nvPr/>
        </p:nvSpPr>
        <p:spPr>
          <a:xfrm>
            <a:off x="1129320" y="953280"/>
            <a:ext cx="9607320" cy="1055880"/>
          </a:xfrm>
          <a:prstGeom prst="rect">
            <a:avLst/>
          </a:prstGeom>
          <a:noFill/>
          <a:ln w="0">
            <a:noFill/>
          </a:ln>
        </p:spPr>
        <p:txBody>
          <a:bodyPr>
            <a:noAutofit/>
          </a:bodyPr>
          <a:lstStyle/>
          <a:p>
            <a:pPr algn="ctr">
              <a:lnSpc>
                <a:spcPct val="90000"/>
              </a:lnSpc>
            </a:pPr>
            <a:r>
              <a:rPr lang="fr-FR" sz="3200" b="1" strike="noStrike" spc="-1" dirty="0">
                <a:solidFill>
                  <a:srgbClr val="000000"/>
                </a:solidFill>
                <a:latin typeface="Century Gothic"/>
              </a:rPr>
              <a:t>6 ou 7</a:t>
            </a:r>
            <a:r>
              <a:rPr dirty="0"/>
              <a:t/>
            </a:r>
            <a:br>
              <a:rPr dirty="0"/>
            </a:br>
            <a:r>
              <a:rPr lang="fr-FR" sz="2400" b="0" strike="noStrike" spc="-1" dirty="0" smtClean="0">
                <a:solidFill>
                  <a:srgbClr val="000000"/>
                </a:solidFill>
                <a:latin typeface="Century Gothic"/>
              </a:rPr>
              <a:t>Si l’on trouve certains des éléments suivants en plus :</a:t>
            </a:r>
            <a:endParaRPr lang="en-US" sz="2400" b="0" strike="noStrike" spc="-1" dirty="0" smtClean="0">
              <a:solidFill>
                <a:srgbClr val="000000"/>
              </a:solidFill>
              <a:latin typeface="Century Gothic"/>
            </a:endParaRPr>
          </a:p>
          <a:p>
            <a:pPr algn="ctr">
              <a:lnSpc>
                <a:spcPct val="90000"/>
              </a:lnSpc>
            </a:pPr>
            <a:endParaRPr lang="en-US" sz="2400" b="0" strike="noStrike" spc="-1" dirty="0">
              <a:solidFill>
                <a:srgbClr val="000000"/>
              </a:solidFill>
              <a:latin typeface="Century Gothic"/>
            </a:endParaRPr>
          </a:p>
        </p:txBody>
      </p:sp>
      <p:sp>
        <p:nvSpPr>
          <p:cNvPr id="215" name="Espace réservé du texte 2"/>
          <p:cNvSpPr txBox="1"/>
          <p:nvPr/>
        </p:nvSpPr>
        <p:spPr>
          <a:xfrm>
            <a:off x="1129320" y="2169720"/>
            <a:ext cx="4644720" cy="48996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Interprétation philosophique ou littéraire</a:t>
            </a:r>
            <a:endParaRPr lang="en-US" sz="1800" b="0" strike="noStrike" spc="-1">
              <a:solidFill>
                <a:srgbClr val="000000"/>
              </a:solidFill>
              <a:latin typeface="Century Gothic"/>
            </a:endParaRPr>
          </a:p>
        </p:txBody>
      </p:sp>
      <p:sp>
        <p:nvSpPr>
          <p:cNvPr id="216" name="Espace réservé du contenu 3"/>
          <p:cNvSpPr txBox="1"/>
          <p:nvPr/>
        </p:nvSpPr>
        <p:spPr>
          <a:xfrm>
            <a:off x="1129320" y="2820240"/>
            <a:ext cx="4644720" cy="2980080"/>
          </a:xfrm>
          <a:prstGeom prst="rect">
            <a:avLst/>
          </a:prstGeom>
          <a:noFill/>
          <a:ln w="0">
            <a:noFill/>
          </a:ln>
        </p:spPr>
        <p:txBody>
          <a:bodyPr>
            <a:noAutofit/>
          </a:bodyPr>
          <a:lstStyle/>
          <a:p>
            <a:pPr marL="228600" indent="-228240">
              <a:lnSpc>
                <a:spcPct val="120000"/>
              </a:lnSpc>
              <a:spcBef>
                <a:spcPts val="1001"/>
              </a:spcBef>
              <a:buClr>
                <a:srgbClr val="415588"/>
              </a:buClr>
              <a:buFont typeface="Arial"/>
              <a:buChar char="•"/>
            </a:pPr>
            <a:r>
              <a:rPr lang="fr-FR" sz="1700" b="0" strike="noStrike" spc="-1" dirty="0">
                <a:solidFill>
                  <a:srgbClr val="000000"/>
                </a:solidFill>
                <a:latin typeface="Century Gothic"/>
              </a:rPr>
              <a:t>interrogation du texte avec un effort d’attention à sa construction et au détail du propos, aux effets de la langue et à la logique argumentative ;</a:t>
            </a:r>
            <a:endParaRPr lang="en-US" sz="17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1700" b="0" strike="noStrike" spc="-1" dirty="0">
                <a:solidFill>
                  <a:srgbClr val="000000"/>
                </a:solidFill>
                <a:latin typeface="Century Gothic"/>
              </a:rPr>
              <a:t>des arguments pertinents ; </a:t>
            </a:r>
            <a:endParaRPr lang="en-US" sz="17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1700" b="0" strike="noStrike" spc="-1" dirty="0">
                <a:solidFill>
                  <a:srgbClr val="000000"/>
                </a:solidFill>
                <a:latin typeface="Century Gothic"/>
              </a:rPr>
              <a:t>des connaissances </a:t>
            </a:r>
            <a:r>
              <a:rPr lang="fr-FR" sz="1700" b="0" strike="noStrike" spc="-1" dirty="0" smtClean="0">
                <a:solidFill>
                  <a:srgbClr val="000000"/>
                </a:solidFill>
                <a:latin typeface="Century Gothic"/>
              </a:rPr>
              <a:t>appropriées</a:t>
            </a:r>
            <a:r>
              <a:rPr lang="fr-FR" sz="1700" spc="-1" dirty="0">
                <a:solidFill>
                  <a:srgbClr val="000000"/>
                </a:solidFill>
                <a:latin typeface="Century Gothic"/>
              </a:rPr>
              <a:t>.</a:t>
            </a:r>
            <a:endParaRPr lang="en-US" sz="1700" b="0" strike="noStrike" spc="-1" dirty="0">
              <a:solidFill>
                <a:srgbClr val="000000"/>
              </a:solidFill>
              <a:latin typeface="Century Gothic"/>
            </a:endParaRPr>
          </a:p>
        </p:txBody>
      </p:sp>
      <p:sp>
        <p:nvSpPr>
          <p:cNvPr id="217" name="Espace réservé du texte 4"/>
          <p:cNvSpPr txBox="1"/>
          <p:nvPr/>
        </p:nvSpPr>
        <p:spPr>
          <a:xfrm>
            <a:off x="6094440" y="2173320"/>
            <a:ext cx="4644720" cy="48636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Essai philosophique ou littéraire</a:t>
            </a:r>
            <a:endParaRPr lang="en-US" sz="1800" b="0" strike="noStrike" spc="-1">
              <a:solidFill>
                <a:srgbClr val="000000"/>
              </a:solidFill>
              <a:latin typeface="Century Gothic"/>
            </a:endParaRPr>
          </a:p>
        </p:txBody>
      </p:sp>
      <p:sp>
        <p:nvSpPr>
          <p:cNvPr id="218" name="Espace réservé du contenu 5"/>
          <p:cNvSpPr txBox="1"/>
          <p:nvPr/>
        </p:nvSpPr>
        <p:spPr>
          <a:xfrm>
            <a:off x="6094440" y="2823480"/>
            <a:ext cx="4644720" cy="2634840"/>
          </a:xfrm>
          <a:prstGeom prst="rect">
            <a:avLst/>
          </a:prstGeom>
          <a:noFill/>
          <a:ln w="0">
            <a:noFill/>
          </a:ln>
        </p:spPr>
        <p:txBody>
          <a:bodyPr>
            <a:normAutofit fontScale="96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compréhension du sens et des enjeux de la question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effort d’appui sur le texte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arguments pertinents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mobilisation à bon escient de </a:t>
            </a:r>
            <a:r>
              <a:rPr lang="fr-FR" sz="2000" b="0" strike="noStrike" spc="-1" dirty="0" smtClean="0">
                <a:solidFill>
                  <a:srgbClr val="000000"/>
                </a:solidFill>
                <a:latin typeface="Century Gothic"/>
              </a:rPr>
              <a:t>connaissances.</a:t>
            </a:r>
            <a:endParaRPr lang="en-US" sz="20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Titre 1"/>
          <p:cNvSpPr txBox="1"/>
          <p:nvPr/>
        </p:nvSpPr>
        <p:spPr>
          <a:xfrm>
            <a:off x="1129320" y="953280"/>
            <a:ext cx="9607320" cy="1055880"/>
          </a:xfrm>
          <a:prstGeom prst="rect">
            <a:avLst/>
          </a:prstGeom>
          <a:noFill/>
          <a:ln w="0">
            <a:noFill/>
          </a:ln>
        </p:spPr>
        <p:txBody>
          <a:bodyPr>
            <a:noAutofit/>
          </a:bodyPr>
          <a:lstStyle/>
          <a:p>
            <a:pPr algn="ctr">
              <a:lnSpc>
                <a:spcPct val="90000"/>
              </a:lnSpc>
            </a:pPr>
            <a:r>
              <a:rPr lang="fr-FR" sz="3200" b="1" strike="noStrike" spc="-1" dirty="0" smtClean="0">
                <a:solidFill>
                  <a:srgbClr val="000000"/>
                </a:solidFill>
                <a:latin typeface="Century Gothic"/>
                <a:ea typeface="Microsoft YaHei"/>
              </a:rPr>
              <a:t>8</a:t>
            </a:r>
            <a:r>
              <a:rPr lang="fr-FR" sz="3200" b="1" strike="noStrike" spc="-1" dirty="0">
                <a:solidFill>
                  <a:srgbClr val="000000"/>
                </a:solidFill>
                <a:latin typeface="Century Gothic"/>
                <a:ea typeface="Microsoft YaHei"/>
              </a:rPr>
              <a:t> </a:t>
            </a:r>
            <a:r>
              <a:rPr dirty="0"/>
              <a:t/>
            </a:r>
            <a:br>
              <a:rPr dirty="0"/>
            </a:br>
            <a:r>
              <a:rPr lang="fr-FR" sz="2400" b="0" strike="noStrike" spc="-1" dirty="0" smtClean="0">
                <a:solidFill>
                  <a:srgbClr val="000000"/>
                </a:solidFill>
                <a:latin typeface="Century Gothic"/>
              </a:rPr>
              <a:t>Si l’on trouve certains des éléments suivants en plus :</a:t>
            </a:r>
            <a:endParaRPr lang="en-US" sz="2400" b="0" strike="noStrike" spc="-1" dirty="0" smtClean="0">
              <a:solidFill>
                <a:srgbClr val="000000"/>
              </a:solidFill>
              <a:latin typeface="Century Gothic"/>
            </a:endParaRPr>
          </a:p>
          <a:p>
            <a:pPr algn="ctr">
              <a:lnSpc>
                <a:spcPct val="90000"/>
              </a:lnSpc>
            </a:pPr>
            <a:endParaRPr lang="en-US" sz="3200" b="0" strike="noStrike" spc="-1" dirty="0">
              <a:solidFill>
                <a:srgbClr val="000000"/>
              </a:solidFill>
              <a:latin typeface="Century Gothic"/>
            </a:endParaRPr>
          </a:p>
        </p:txBody>
      </p:sp>
      <p:sp>
        <p:nvSpPr>
          <p:cNvPr id="220" name="Espace réservé du texte 2"/>
          <p:cNvSpPr txBox="1"/>
          <p:nvPr/>
        </p:nvSpPr>
        <p:spPr>
          <a:xfrm>
            <a:off x="1129320" y="2009520"/>
            <a:ext cx="4644720" cy="45612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Interprétation philosophique ou littéraire</a:t>
            </a:r>
            <a:endParaRPr lang="en-US" sz="1800" b="0" strike="noStrike" spc="-1">
              <a:solidFill>
                <a:srgbClr val="000000"/>
              </a:solidFill>
              <a:latin typeface="Century Gothic"/>
            </a:endParaRPr>
          </a:p>
        </p:txBody>
      </p:sp>
      <p:sp>
        <p:nvSpPr>
          <p:cNvPr id="221" name="Espace réservé du contenu 3"/>
          <p:cNvSpPr txBox="1"/>
          <p:nvPr/>
        </p:nvSpPr>
        <p:spPr>
          <a:xfrm>
            <a:off x="1129320" y="2466000"/>
            <a:ext cx="4644720" cy="3315600"/>
          </a:xfrm>
          <a:prstGeom prst="rect">
            <a:avLst/>
          </a:prstGeom>
          <a:noFill/>
          <a:ln w="0">
            <a:noFill/>
          </a:ln>
        </p:spPr>
        <p:txBody>
          <a:bodyPr>
            <a:normAutofit fontScale="92500" lnSpcReduction="10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effort d’interprétation témoignant d’un questionnement attentif, explicitant les éléments clés du texte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élucidation effective, même si elle reste partielle, de la question sur laquelle porte le texte </a:t>
            </a:r>
            <a:r>
              <a:rPr lang="fr-FR" sz="2000" b="0" strike="noStrike" spc="-1" dirty="0" smtClean="0">
                <a:solidFill>
                  <a:srgbClr val="000000"/>
                </a:solidFill>
                <a:latin typeface="Century Gothic"/>
              </a:rPr>
              <a:t>;</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expression bien maîtrisée, nuancée et précise.</a:t>
            </a:r>
            <a:endParaRPr lang="en-US" sz="2000" b="0" strike="noStrike" spc="-1" dirty="0">
              <a:solidFill>
                <a:srgbClr val="000000"/>
              </a:solidFill>
              <a:latin typeface="Century Gothic"/>
            </a:endParaRPr>
          </a:p>
        </p:txBody>
      </p:sp>
      <p:sp>
        <p:nvSpPr>
          <p:cNvPr id="222" name="Espace réservé du texte 4"/>
          <p:cNvSpPr txBox="1"/>
          <p:nvPr/>
        </p:nvSpPr>
        <p:spPr>
          <a:xfrm>
            <a:off x="6094440" y="2009520"/>
            <a:ext cx="4644720" cy="45612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Essai philosophique ou littéraire</a:t>
            </a:r>
            <a:endParaRPr lang="en-US" sz="1800" b="0" strike="noStrike" spc="-1">
              <a:solidFill>
                <a:srgbClr val="000000"/>
              </a:solidFill>
              <a:latin typeface="Century Gothic"/>
            </a:endParaRPr>
          </a:p>
        </p:txBody>
      </p:sp>
      <p:sp>
        <p:nvSpPr>
          <p:cNvPr id="223" name="Espace réservé du contenu 5"/>
          <p:cNvSpPr txBox="1"/>
          <p:nvPr/>
        </p:nvSpPr>
        <p:spPr>
          <a:xfrm>
            <a:off x="6094440" y="2466000"/>
            <a:ext cx="4644720" cy="3407760"/>
          </a:xfrm>
          <a:prstGeom prst="rect">
            <a:avLst/>
          </a:prstGeom>
          <a:noFill/>
          <a:ln w="0">
            <a:noFill/>
          </a:ln>
        </p:spPr>
        <p:txBody>
          <a:bodyPr>
            <a:normAutofit fontScale="85000" lnSpcReduction="10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effort de problématisation et d’élucidation de la question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appui sur des éléments déterminants du texte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effort pour structurer une réponse développée et cohérente, se référant à des éléments précis de connaissance acquis en cours d’année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expression bien maîtrisée, nuancée et précise.</a:t>
            </a:r>
            <a:endParaRPr lang="en-US" sz="20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Titre 1"/>
          <p:cNvSpPr txBox="1"/>
          <p:nvPr/>
        </p:nvSpPr>
        <p:spPr>
          <a:xfrm>
            <a:off x="1129320" y="953280"/>
            <a:ext cx="9607320" cy="1213200"/>
          </a:xfrm>
          <a:prstGeom prst="rect">
            <a:avLst/>
          </a:prstGeom>
          <a:noFill/>
          <a:ln w="0">
            <a:noFill/>
          </a:ln>
        </p:spPr>
        <p:txBody>
          <a:bodyPr>
            <a:normAutofit/>
          </a:bodyPr>
          <a:lstStyle/>
          <a:p>
            <a:pPr algn="ctr">
              <a:lnSpc>
                <a:spcPct val="90000"/>
              </a:lnSpc>
            </a:pPr>
            <a:r>
              <a:rPr lang="fr-FR" sz="3200" b="1" strike="noStrike" spc="-1" dirty="0">
                <a:solidFill>
                  <a:srgbClr val="000000"/>
                </a:solidFill>
                <a:latin typeface="Century Gothic"/>
                <a:ea typeface="Microsoft YaHei"/>
              </a:rPr>
              <a:t>9 ou 10 </a:t>
            </a:r>
            <a:r>
              <a:rPr dirty="0"/>
              <a:t/>
            </a:r>
            <a:br>
              <a:rPr dirty="0"/>
            </a:br>
            <a:r>
              <a:rPr lang="fr-FR" sz="2400" b="0" strike="noStrike" spc="-1" dirty="0" smtClean="0">
                <a:solidFill>
                  <a:srgbClr val="000000"/>
                </a:solidFill>
                <a:latin typeface="Century Gothic"/>
              </a:rPr>
              <a:t>Si l’on trouve certains des éléments suivants en plus :</a:t>
            </a:r>
            <a:endParaRPr lang="en-US" sz="2400" b="0" strike="noStrike" spc="-1" dirty="0">
              <a:solidFill>
                <a:srgbClr val="000000"/>
              </a:solidFill>
              <a:latin typeface="Century Gothic"/>
            </a:endParaRPr>
          </a:p>
        </p:txBody>
      </p:sp>
      <p:sp>
        <p:nvSpPr>
          <p:cNvPr id="225" name="Espace réservé du texte 2"/>
          <p:cNvSpPr txBox="1"/>
          <p:nvPr/>
        </p:nvSpPr>
        <p:spPr>
          <a:xfrm>
            <a:off x="1129320" y="2169720"/>
            <a:ext cx="4644720" cy="40680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Interprétation philosophique ou littéraire</a:t>
            </a:r>
            <a:endParaRPr lang="en-US" sz="1800" b="0" strike="noStrike" spc="-1">
              <a:solidFill>
                <a:srgbClr val="000000"/>
              </a:solidFill>
              <a:latin typeface="Century Gothic"/>
            </a:endParaRPr>
          </a:p>
        </p:txBody>
      </p:sp>
      <p:sp>
        <p:nvSpPr>
          <p:cNvPr id="226" name="Espace réservé du contenu 3"/>
          <p:cNvSpPr txBox="1"/>
          <p:nvPr/>
        </p:nvSpPr>
        <p:spPr>
          <a:xfrm>
            <a:off x="1129320" y="2576880"/>
            <a:ext cx="4644720" cy="3371040"/>
          </a:xfrm>
          <a:prstGeom prst="rect">
            <a:avLst/>
          </a:prstGeom>
          <a:noFill/>
          <a:ln w="0">
            <a:noFill/>
          </a:ln>
        </p:spPr>
        <p:txBody>
          <a:bodyPr>
            <a:normAutofit fontScale="85000" lnSpcReduction="10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attention soutenue aux élaborations conceptuelles, argumentatives et/ou littéraires du texte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positionnement du texte relativement à la question travaillée et à ses enjeux ; réponse développée avec justesse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effort de mettre au jour les implicites, les difficultés et les nuances éventuelles d’interprétation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culture judicieusement utilisée.</a:t>
            </a:r>
            <a:endParaRPr lang="en-US" sz="2000" b="0" strike="noStrike" spc="-1" dirty="0">
              <a:solidFill>
                <a:srgbClr val="000000"/>
              </a:solidFill>
              <a:latin typeface="Century Gothic"/>
            </a:endParaRPr>
          </a:p>
        </p:txBody>
      </p:sp>
      <p:sp>
        <p:nvSpPr>
          <p:cNvPr id="227" name="Espace réservé du texte 4"/>
          <p:cNvSpPr txBox="1"/>
          <p:nvPr/>
        </p:nvSpPr>
        <p:spPr>
          <a:xfrm>
            <a:off x="6094440" y="2173320"/>
            <a:ext cx="4644720" cy="403560"/>
          </a:xfrm>
          <a:prstGeom prst="rect">
            <a:avLst/>
          </a:prstGeom>
          <a:noFill/>
          <a:ln w="0">
            <a:noFill/>
          </a:ln>
        </p:spPr>
        <p:txBody>
          <a:bodyPr anchor="b">
            <a:normAutofit/>
          </a:bodyPr>
          <a:lstStyle/>
          <a:p>
            <a:pPr>
              <a:lnSpc>
                <a:spcPct val="100000"/>
              </a:lnSpc>
              <a:spcBef>
                <a:spcPts val="1001"/>
              </a:spcBef>
              <a:tabLst>
                <a:tab pos="0" algn="l"/>
              </a:tabLst>
            </a:pPr>
            <a:r>
              <a:rPr lang="fr-FR" sz="1800" b="0" strike="noStrike" spc="-1">
                <a:solidFill>
                  <a:srgbClr val="415588"/>
                </a:solidFill>
                <a:latin typeface="Century Gothic"/>
              </a:rPr>
              <a:t>Essai philosophique ou littéraire</a:t>
            </a:r>
            <a:endParaRPr lang="en-US" sz="1800" b="0" strike="noStrike" spc="-1">
              <a:solidFill>
                <a:srgbClr val="000000"/>
              </a:solidFill>
              <a:latin typeface="Century Gothic"/>
            </a:endParaRPr>
          </a:p>
        </p:txBody>
      </p:sp>
      <p:sp>
        <p:nvSpPr>
          <p:cNvPr id="228" name="Espace réservé du contenu 5"/>
          <p:cNvSpPr txBox="1"/>
          <p:nvPr/>
        </p:nvSpPr>
        <p:spPr>
          <a:xfrm>
            <a:off x="6094440" y="2863440"/>
            <a:ext cx="4644720" cy="2853720"/>
          </a:xfrm>
          <a:prstGeom prst="rect">
            <a:avLst/>
          </a:prstGeom>
          <a:noFill/>
          <a:ln w="0">
            <a:noFill/>
          </a:ln>
        </p:spPr>
        <p:txBody>
          <a:bodyPr>
            <a:normAutofit lnSpcReduction="10000"/>
          </a:bodyPr>
          <a:lstStyle/>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démarche de recherche comprenant le souci des enjeux de la question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réponse développée avec justesse, en la situant par rapport au texte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dirty="0">
                <a:solidFill>
                  <a:srgbClr val="000000"/>
                </a:solidFill>
                <a:latin typeface="Century Gothic"/>
              </a:rPr>
              <a:t>culture judicieusement utilisée.</a:t>
            </a:r>
            <a:endParaRPr lang="en-US" sz="20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re 1"/>
          <p:cNvSpPr txBox="1"/>
          <p:nvPr/>
        </p:nvSpPr>
        <p:spPr>
          <a:xfrm>
            <a:off x="1130400" y="953280"/>
            <a:ext cx="9603000" cy="1049040"/>
          </a:xfrm>
          <a:prstGeom prst="rect">
            <a:avLst/>
          </a:prstGeom>
          <a:noFill/>
          <a:ln w="0">
            <a:noFill/>
          </a:ln>
        </p:spPr>
        <p:txBody>
          <a:bodyPr>
            <a:normAutofit fontScale="97000" lnSpcReduction="10000"/>
          </a:bodyPr>
          <a:lstStyle/>
          <a:p>
            <a:pPr algn="ctr">
              <a:lnSpc>
                <a:spcPct val="90000"/>
              </a:lnSpc>
            </a:pPr>
            <a:r>
              <a:rPr lang="fr-FR" sz="3200" b="1" strike="noStrike" spc="-1">
                <a:solidFill>
                  <a:srgbClr val="000000"/>
                </a:solidFill>
                <a:latin typeface="Century Gothic"/>
              </a:rPr>
              <a:t>Les attendus de l’épreuve </a:t>
            </a:r>
            <a:r>
              <a:t/>
            </a:r>
            <a:br/>
            <a:r>
              <a:rPr lang="fr-FR" sz="2200" b="1" u="sng" strike="noStrike" spc="-1">
                <a:solidFill>
                  <a:srgbClr val="000000"/>
                </a:solidFill>
                <a:uFillTx/>
                <a:latin typeface="Century Gothic"/>
              </a:rPr>
              <a:t>cf </a:t>
            </a:r>
            <a:r>
              <a:rPr lang="fr-FR" sz="2200" b="1" i="1" u="sng" strike="noStrike" spc="-1">
                <a:solidFill>
                  <a:srgbClr val="000000"/>
                </a:solidFill>
                <a:uFillTx/>
                <a:latin typeface="Century Gothic"/>
              </a:rPr>
              <a:t>Attendus des épreuves, éléments d’évaluation</a:t>
            </a:r>
            <a:r>
              <a:rPr lang="fr-FR" sz="2200" b="1" u="sng" strike="noStrike" spc="-1">
                <a:solidFill>
                  <a:srgbClr val="000000"/>
                </a:solidFill>
                <a:uFillTx/>
                <a:latin typeface="Century Gothic"/>
              </a:rPr>
              <a:t> : </a:t>
            </a:r>
            <a:r>
              <a:rPr lang="fr-FR" sz="2200" b="1" u="sng" strike="noStrike" spc="-1">
                <a:solidFill>
                  <a:srgbClr val="5977C4"/>
                </a:solidFill>
                <a:uFillTx/>
                <a:latin typeface="Century Gothic"/>
                <a:hlinkClick r:id="rId2"/>
              </a:rPr>
              <a:t>https://eduscol.education.fr/document/24337/download</a:t>
            </a:r>
            <a:endParaRPr lang="en-US" sz="2200" b="0" strike="noStrike" spc="-1">
              <a:solidFill>
                <a:srgbClr val="000000"/>
              </a:solidFill>
              <a:latin typeface="Century Gothic"/>
            </a:endParaRPr>
          </a:p>
        </p:txBody>
      </p:sp>
      <p:sp>
        <p:nvSpPr>
          <p:cNvPr id="187" name="Espace réservé du contenu 2"/>
          <p:cNvSpPr txBox="1"/>
          <p:nvPr/>
        </p:nvSpPr>
        <p:spPr>
          <a:xfrm>
            <a:off x="1130400" y="2171880"/>
            <a:ext cx="9603000" cy="3294360"/>
          </a:xfrm>
          <a:prstGeom prst="rect">
            <a:avLst/>
          </a:prstGeom>
          <a:noFill/>
          <a:ln w="0">
            <a:noFill/>
          </a:ln>
        </p:spPr>
        <p:txBody>
          <a:bodyPr>
            <a:normAutofit fontScale="92500"/>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en cohérence avec l’esprit général de l’enseignement HLP, des capacités d’attention, d’analyse, de réflexion et d’interprétation</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la capacité des candidats à se faire les lecteurs attentifs du texte, ainsi qu’à y articuler des éléments de connaissance et de réflexion plus généraux</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un respect de la question, une problématisation ajustée et une argumentation claire et rigoureuse</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une précision de la langue, en particulier du lexique, au service de la clarté de la pensée</a:t>
            </a:r>
            <a:endParaRPr lang="en-US" sz="2000" b="0" strike="noStrike" spc="-1">
              <a:solidFill>
                <a:srgbClr val="000000"/>
              </a:solidFill>
              <a:latin typeface="Century Gothic"/>
            </a:endParaRPr>
          </a:p>
          <a:p>
            <a:pPr>
              <a:lnSpc>
                <a:spcPct val="120000"/>
              </a:lnSpc>
              <a:spcBef>
                <a:spcPts val="1001"/>
              </a:spcBef>
            </a:pPr>
            <a:endParaRPr lang="en-US" sz="2000" b="0" strike="noStrike" spc="-1">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Titre 1"/>
          <p:cNvSpPr txBox="1"/>
          <p:nvPr/>
        </p:nvSpPr>
        <p:spPr>
          <a:xfrm>
            <a:off x="1130400" y="953280"/>
            <a:ext cx="9603000" cy="1049040"/>
          </a:xfrm>
          <a:prstGeom prst="rect">
            <a:avLst/>
          </a:prstGeom>
          <a:noFill/>
          <a:ln w="0">
            <a:noFill/>
          </a:ln>
        </p:spPr>
        <p:txBody>
          <a:bodyPr>
            <a:noAutofit/>
          </a:bodyPr>
          <a:lstStyle/>
          <a:p>
            <a:pPr algn="ctr">
              <a:lnSpc>
                <a:spcPct val="90000"/>
              </a:lnSpc>
            </a:pPr>
            <a:r>
              <a:rPr lang="fr-FR" sz="3200" b="0" u="sng" strike="noStrike" spc="-1">
                <a:solidFill>
                  <a:srgbClr val="000000"/>
                </a:solidFill>
                <a:uFillTx/>
                <a:latin typeface="Century Gothic"/>
              </a:rPr>
              <a:t>FOCUS sur la place du texte</a:t>
            </a:r>
            <a:r>
              <a:rPr lang="fr-FR" sz="3200" b="0" strike="noStrike" spc="-1">
                <a:solidFill>
                  <a:srgbClr val="000000"/>
                </a:solidFill>
                <a:latin typeface="Century Gothic"/>
              </a:rPr>
              <a:t> </a:t>
            </a:r>
            <a:endParaRPr lang="en-US" sz="3200" b="0" strike="noStrike" spc="-1">
              <a:solidFill>
                <a:srgbClr val="000000"/>
              </a:solidFill>
              <a:latin typeface="Century Gothic"/>
            </a:endParaRPr>
          </a:p>
        </p:txBody>
      </p:sp>
      <p:sp>
        <p:nvSpPr>
          <p:cNvPr id="189" name="Espace réservé du contenu 2"/>
          <p:cNvSpPr txBox="1"/>
          <p:nvPr/>
        </p:nvSpPr>
        <p:spPr>
          <a:xfrm>
            <a:off x="1130400" y="2171880"/>
            <a:ext cx="9603000" cy="3294360"/>
          </a:xfrm>
          <a:prstGeom prst="rect">
            <a:avLst/>
          </a:prstGeom>
          <a:noFill/>
          <a:ln w="0">
            <a:noFill/>
          </a:ln>
        </p:spPr>
        <p:txBody>
          <a:bodyPr>
            <a:normAutofit fontScale="94000" lnSpcReduction="10000"/>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En aucun cas les textes ne doivent devenir des prétextes, à l’étude desquels viendraient se substituer des considérations thématiques d’ordre général, préparées à l’avance et simplement reproduites. </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Si l’attention au texte est évidemment requise pour la première partie de l’épreuve, elle l’est aussi dans l’essai où le candidat défend une position aux moyens de toutes les ressources qui sont à sa disposition, dont les arguments du texte.</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Chercher le lien entre le texte et la question d’essai est un bon moyen d’éviter les hors sujets.</a:t>
            </a:r>
            <a:endParaRPr lang="en-US" sz="2000" b="0" strike="noStrike" spc="-1">
              <a:solidFill>
                <a:srgbClr val="000000"/>
              </a:solidFill>
              <a:latin typeface="Century Gothic"/>
            </a:endParaRPr>
          </a:p>
          <a:p>
            <a:pPr>
              <a:lnSpc>
                <a:spcPct val="120000"/>
              </a:lnSpc>
              <a:spcBef>
                <a:spcPts val="1001"/>
              </a:spcBef>
            </a:pPr>
            <a:endParaRPr lang="en-US" sz="2000" b="0" strike="noStrike" spc="-1">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Titre 1"/>
          <p:cNvSpPr txBox="1"/>
          <p:nvPr/>
        </p:nvSpPr>
        <p:spPr>
          <a:xfrm>
            <a:off x="1130400" y="953280"/>
            <a:ext cx="9603000" cy="1049040"/>
          </a:xfrm>
          <a:prstGeom prst="rect">
            <a:avLst/>
          </a:prstGeom>
          <a:noFill/>
          <a:ln w="0">
            <a:noFill/>
          </a:ln>
        </p:spPr>
        <p:txBody>
          <a:bodyPr>
            <a:noAutofit/>
          </a:bodyPr>
          <a:lstStyle/>
          <a:p>
            <a:pPr algn="ctr">
              <a:lnSpc>
                <a:spcPct val="90000"/>
              </a:lnSpc>
            </a:pPr>
            <a:r>
              <a:rPr lang="fr-FR" sz="3200" b="0" u="sng" strike="noStrike" spc="-1">
                <a:solidFill>
                  <a:srgbClr val="000000"/>
                </a:solidFill>
                <a:uFillTx/>
                <a:latin typeface="Century Gothic"/>
              </a:rPr>
              <a:t>FOCUS sur la forme des productions</a:t>
            </a:r>
            <a:r>
              <a:rPr lang="fr-FR" sz="3200" b="0" strike="noStrike" spc="-1">
                <a:solidFill>
                  <a:srgbClr val="000000"/>
                </a:solidFill>
                <a:latin typeface="Century Gothic"/>
              </a:rPr>
              <a:t> </a:t>
            </a:r>
            <a:endParaRPr lang="en-US" sz="3200" b="0" strike="noStrike" spc="-1">
              <a:solidFill>
                <a:srgbClr val="000000"/>
              </a:solidFill>
              <a:latin typeface="Century Gothic"/>
            </a:endParaRPr>
          </a:p>
        </p:txBody>
      </p:sp>
      <p:sp>
        <p:nvSpPr>
          <p:cNvPr id="191" name="Espace réservé du contenu 2"/>
          <p:cNvSpPr txBox="1"/>
          <p:nvPr/>
        </p:nvSpPr>
        <p:spPr>
          <a:xfrm>
            <a:off x="1130400" y="2002680"/>
            <a:ext cx="9603000" cy="3463560"/>
          </a:xfrm>
          <a:prstGeom prst="rect">
            <a:avLst/>
          </a:prstGeom>
          <a:noFill/>
          <a:ln w="0">
            <a:noFill/>
          </a:ln>
        </p:spPr>
        <p:txBody>
          <a:bodyPr>
            <a:noAutofit/>
          </a:bodyPr>
          <a:lstStyle/>
          <a:p>
            <a:pPr>
              <a:lnSpc>
                <a:spcPct val="120000"/>
              </a:lnSpc>
              <a:spcBef>
                <a:spcPts val="1001"/>
              </a:spcBef>
              <a:tabLst>
                <a:tab pos="0" algn="l"/>
              </a:tabLst>
            </a:pPr>
            <a:r>
              <a:rPr lang="fr-FR" sz="2000" b="0" strike="noStrike" spc="-1">
                <a:solidFill>
                  <a:srgbClr val="000000"/>
                </a:solidFill>
                <a:latin typeface="Century Gothic"/>
              </a:rPr>
              <a:t>Les termes « question d’interprétation » et « essai » ont pour seule vocation d’indiquer un cadre intellectuel : </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a:solidFill>
                  <a:srgbClr val="000000"/>
                </a:solidFill>
                <a:latin typeface="Century Gothic"/>
              </a:rPr>
              <a:t>exposition d’une lecture interprétative pour le premier ; </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a:solidFill>
                  <a:srgbClr val="000000"/>
                </a:solidFill>
                <a:latin typeface="Century Gothic"/>
              </a:rPr>
              <a:t>construction d’une authentique réflexion personnelle pour le second. </a:t>
            </a:r>
            <a:endParaRPr lang="en-US" sz="2000" b="0" strike="noStrike" spc="-1">
              <a:solidFill>
                <a:srgbClr val="000000"/>
              </a:solidFill>
              <a:latin typeface="Century Gothic"/>
            </a:endParaRPr>
          </a:p>
          <a:p>
            <a:pPr>
              <a:lnSpc>
                <a:spcPct val="120000"/>
              </a:lnSpc>
              <a:spcBef>
                <a:spcPts val="1001"/>
              </a:spcBef>
              <a:tabLst>
                <a:tab pos="0" algn="l"/>
              </a:tabLst>
            </a:pPr>
            <a:endParaRPr lang="en-US" sz="2000" b="0" strike="noStrike" spc="-1">
              <a:solidFill>
                <a:srgbClr val="000000"/>
              </a:solidFill>
              <a:latin typeface="Century Gothic"/>
            </a:endParaRPr>
          </a:p>
          <a:p>
            <a:pPr>
              <a:lnSpc>
                <a:spcPct val="120000"/>
              </a:lnSpc>
              <a:spcBef>
                <a:spcPts val="1001"/>
              </a:spcBef>
              <a:tabLst>
                <a:tab pos="0" algn="l"/>
              </a:tabLst>
            </a:pPr>
            <a:r>
              <a:rPr lang="fr-FR" sz="2000" b="0" strike="noStrike" spc="-1">
                <a:solidFill>
                  <a:srgbClr val="000000"/>
                </a:solidFill>
                <a:latin typeface="Century Gothic"/>
              </a:rPr>
              <a:t>Ils ne déterminent nullement un format d’exposition formellement arrêté qui ramènerait l’évaluation à un contrôle de conformité à un modèle.</a:t>
            </a:r>
            <a:endParaRPr lang="en-US" sz="2000" b="0" strike="noStrike" spc="-1">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Titre 1"/>
          <p:cNvSpPr txBox="1"/>
          <p:nvPr/>
        </p:nvSpPr>
        <p:spPr>
          <a:xfrm>
            <a:off x="1131120" y="957960"/>
            <a:ext cx="9605160" cy="1059120"/>
          </a:xfrm>
          <a:prstGeom prst="rect">
            <a:avLst/>
          </a:prstGeom>
          <a:noFill/>
          <a:ln w="0">
            <a:noFill/>
          </a:ln>
        </p:spPr>
        <p:txBody>
          <a:bodyPr>
            <a:noAutofit/>
          </a:bodyPr>
          <a:lstStyle/>
          <a:p>
            <a:pPr algn="ctr">
              <a:lnSpc>
                <a:spcPct val="90000"/>
              </a:lnSpc>
            </a:pPr>
            <a:r>
              <a:rPr lang="fr-FR" sz="3200" b="1" strike="noStrike" spc="-1">
                <a:solidFill>
                  <a:srgbClr val="000000"/>
                </a:solidFill>
                <a:latin typeface="Century Gothic"/>
              </a:rPr>
              <a:t>L’interprétation philosophique ou littéraire </a:t>
            </a:r>
            <a:endParaRPr lang="en-US" sz="3200" b="0" strike="noStrike" spc="-1">
              <a:solidFill>
                <a:srgbClr val="000000"/>
              </a:solidFill>
              <a:latin typeface="Century Gothic"/>
            </a:endParaRPr>
          </a:p>
        </p:txBody>
      </p:sp>
      <p:sp>
        <p:nvSpPr>
          <p:cNvPr id="193" name="Espace réservé du contenu 2"/>
          <p:cNvSpPr txBox="1"/>
          <p:nvPr/>
        </p:nvSpPr>
        <p:spPr>
          <a:xfrm>
            <a:off x="1129320" y="2165760"/>
            <a:ext cx="4644720" cy="3293640"/>
          </a:xfrm>
          <a:prstGeom prst="rect">
            <a:avLst/>
          </a:prstGeom>
          <a:noFill/>
          <a:ln w="0">
            <a:noFill/>
          </a:ln>
        </p:spPr>
        <p:txBody>
          <a:bodyPr>
            <a:normAutofit/>
          </a:bodyPr>
          <a:lstStyle/>
          <a:p>
            <a:pPr algn="ctr">
              <a:lnSpc>
                <a:spcPct val="120000"/>
              </a:lnSpc>
              <a:spcBef>
                <a:spcPts val="1001"/>
              </a:spcBef>
              <a:tabLst>
                <a:tab pos="0" algn="l"/>
              </a:tabLst>
            </a:pPr>
            <a:r>
              <a:rPr lang="fr-FR" sz="2600" b="1" strike="noStrike" spc="-1">
                <a:solidFill>
                  <a:srgbClr val="000000"/>
                </a:solidFill>
                <a:latin typeface="Century Gothic"/>
              </a:rPr>
              <a:t>Ce qui est attendu </a:t>
            </a:r>
            <a:endParaRPr lang="en-US" sz="2600" b="0" strike="noStrike" spc="-1">
              <a:solidFill>
                <a:srgbClr val="000000"/>
              </a:solidFill>
              <a:latin typeface="Century Gothic"/>
            </a:endParaRPr>
          </a:p>
          <a:p>
            <a:pPr>
              <a:lnSpc>
                <a:spcPct val="120000"/>
              </a:lnSpc>
              <a:spcBef>
                <a:spcPts val="1001"/>
              </a:spcBef>
              <a:tabLst>
                <a:tab pos="0" algn="l"/>
              </a:tabLst>
            </a:pPr>
            <a:endParaRPr lang="en-US" sz="2600" b="0" strike="noStrike" spc="-1">
              <a:solidFill>
                <a:srgbClr val="000000"/>
              </a:solidFill>
              <a:latin typeface="Century Gothic"/>
            </a:endParaRPr>
          </a:p>
          <a:p>
            <a:pPr>
              <a:lnSpc>
                <a:spcPct val="120000"/>
              </a:lnSpc>
              <a:spcBef>
                <a:spcPts val="1001"/>
              </a:spcBef>
              <a:tabLst>
                <a:tab pos="0" algn="l"/>
              </a:tabLst>
            </a:pPr>
            <a:r>
              <a:rPr lang="fr-FR" sz="2000" b="0" strike="noStrike" spc="-1">
                <a:solidFill>
                  <a:srgbClr val="000000"/>
                </a:solidFill>
                <a:latin typeface="Century Gothic"/>
              </a:rPr>
              <a:t>Compréhension et élucidation de l’intérêt du texte, non pas dans son intégralité, mais dans certains de ses éléments les plus significatifs.</a:t>
            </a:r>
            <a:endParaRPr lang="en-US" sz="2000" b="0" strike="noStrike" spc="-1">
              <a:solidFill>
                <a:srgbClr val="000000"/>
              </a:solidFill>
              <a:latin typeface="Century Gothic"/>
            </a:endParaRPr>
          </a:p>
        </p:txBody>
      </p:sp>
      <p:sp>
        <p:nvSpPr>
          <p:cNvPr id="194" name="Espace réservé du contenu 3"/>
          <p:cNvSpPr txBox="1"/>
          <p:nvPr/>
        </p:nvSpPr>
        <p:spPr>
          <a:xfrm>
            <a:off x="6095520" y="2171880"/>
            <a:ext cx="4644720" cy="3286800"/>
          </a:xfrm>
          <a:prstGeom prst="rect">
            <a:avLst/>
          </a:prstGeom>
          <a:noFill/>
          <a:ln w="0">
            <a:noFill/>
          </a:ln>
        </p:spPr>
        <p:txBody>
          <a:bodyPr>
            <a:normAutofit fontScale="91500" lnSpcReduction="20000"/>
          </a:bodyPr>
          <a:lstStyle/>
          <a:p>
            <a:pPr algn="ctr">
              <a:lnSpc>
                <a:spcPct val="120000"/>
              </a:lnSpc>
              <a:spcBef>
                <a:spcPts val="1001"/>
              </a:spcBef>
              <a:tabLst>
                <a:tab pos="0" algn="l"/>
              </a:tabLst>
            </a:pPr>
            <a:r>
              <a:rPr lang="fr-FR" sz="2600" b="1" strike="noStrike" spc="-1" dirty="0">
                <a:solidFill>
                  <a:srgbClr val="000000"/>
                </a:solidFill>
                <a:latin typeface="Century Gothic"/>
              </a:rPr>
              <a:t>Ce qui est valorisé</a:t>
            </a:r>
            <a:endParaRPr lang="en-US" sz="26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dirty="0">
                <a:solidFill>
                  <a:srgbClr val="000000"/>
                </a:solidFill>
                <a:latin typeface="Century Gothic"/>
              </a:rPr>
              <a:t>précision de la lecture ; attention portée à la langue et à ses effets, aux concepts et aux arguments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dirty="0">
                <a:solidFill>
                  <a:srgbClr val="000000"/>
                </a:solidFill>
                <a:latin typeface="Century Gothic"/>
              </a:rPr>
              <a:t>choix et présentation des éléments de sens du texte les plus décisifs ;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dirty="0">
                <a:solidFill>
                  <a:srgbClr val="000000"/>
                </a:solidFill>
                <a:latin typeface="Century Gothic"/>
              </a:rPr>
              <a:t>organisation d’une </a:t>
            </a:r>
            <a:r>
              <a:rPr lang="fr-FR" sz="2000" b="0" strike="noStrike" spc="-1" dirty="0" smtClean="0">
                <a:solidFill>
                  <a:srgbClr val="000000"/>
                </a:solidFill>
                <a:latin typeface="Century Gothic"/>
              </a:rPr>
              <a:t>réponse </a:t>
            </a:r>
            <a:r>
              <a:rPr lang="fr-FR" sz="2000" b="0" strike="noStrike" spc="-1" dirty="0">
                <a:solidFill>
                  <a:srgbClr val="000000"/>
                </a:solidFill>
                <a:latin typeface="Century Gothic"/>
              </a:rPr>
              <a:t>argumentée, en prise sur la lettre et sur l’esprit du texte.</a:t>
            </a:r>
            <a:endParaRPr lang="en-US" sz="20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Titre 1"/>
          <p:cNvSpPr txBox="1"/>
          <p:nvPr/>
        </p:nvSpPr>
        <p:spPr>
          <a:xfrm>
            <a:off x="1131120" y="957960"/>
            <a:ext cx="9605160" cy="1059120"/>
          </a:xfrm>
          <a:prstGeom prst="rect">
            <a:avLst/>
          </a:prstGeom>
          <a:noFill/>
          <a:ln w="0">
            <a:noFill/>
          </a:ln>
        </p:spPr>
        <p:txBody>
          <a:bodyPr>
            <a:noAutofit/>
          </a:bodyPr>
          <a:lstStyle/>
          <a:p>
            <a:pPr algn="ctr">
              <a:lnSpc>
                <a:spcPct val="90000"/>
              </a:lnSpc>
            </a:pPr>
            <a:r>
              <a:rPr lang="fr-FR" sz="3200" b="1" strike="noStrike" spc="-1">
                <a:solidFill>
                  <a:srgbClr val="000000"/>
                </a:solidFill>
                <a:latin typeface="Century Gothic"/>
              </a:rPr>
              <a:t>L’essai philosophique ou littéraire</a:t>
            </a:r>
            <a:r>
              <a:rPr lang="fr-FR" sz="3200" b="0" strike="noStrike" spc="-1">
                <a:solidFill>
                  <a:srgbClr val="000000"/>
                </a:solidFill>
                <a:latin typeface="Century Gothic"/>
              </a:rPr>
              <a:t> </a:t>
            </a:r>
            <a:endParaRPr lang="en-US" sz="3200" b="0" strike="noStrike" spc="-1">
              <a:solidFill>
                <a:srgbClr val="000000"/>
              </a:solidFill>
              <a:latin typeface="Century Gothic"/>
            </a:endParaRPr>
          </a:p>
        </p:txBody>
      </p:sp>
      <p:sp>
        <p:nvSpPr>
          <p:cNvPr id="196" name="Espace réservé du contenu 2"/>
          <p:cNvSpPr txBox="1"/>
          <p:nvPr/>
        </p:nvSpPr>
        <p:spPr>
          <a:xfrm>
            <a:off x="1129320" y="1893600"/>
            <a:ext cx="4644720" cy="3565800"/>
          </a:xfrm>
          <a:prstGeom prst="rect">
            <a:avLst/>
          </a:prstGeom>
          <a:noFill/>
          <a:ln w="0">
            <a:noFill/>
          </a:ln>
        </p:spPr>
        <p:txBody>
          <a:bodyPr>
            <a:normAutofit fontScale="83500" lnSpcReduction="20000"/>
          </a:bodyPr>
          <a:lstStyle/>
          <a:p>
            <a:pPr algn="ctr">
              <a:lnSpc>
                <a:spcPct val="120000"/>
              </a:lnSpc>
              <a:spcBef>
                <a:spcPts val="1001"/>
              </a:spcBef>
              <a:tabLst>
                <a:tab pos="0" algn="l"/>
              </a:tabLst>
            </a:pPr>
            <a:r>
              <a:rPr lang="fr-FR" sz="3200" b="1" strike="noStrike" spc="-1" dirty="0">
                <a:solidFill>
                  <a:srgbClr val="000000"/>
                </a:solidFill>
                <a:latin typeface="Century Gothic"/>
              </a:rPr>
              <a:t>Ce qui est attendu</a:t>
            </a:r>
            <a:r>
              <a:rPr lang="fr-FR" sz="3400" b="0" strike="noStrike" spc="-1" dirty="0">
                <a:solidFill>
                  <a:srgbClr val="000000"/>
                </a:solidFill>
                <a:latin typeface="Century Gothic"/>
              </a:rPr>
              <a:t> </a:t>
            </a:r>
            <a:endParaRPr lang="en-US" sz="3400" b="0" strike="noStrike" spc="-1" dirty="0">
              <a:solidFill>
                <a:srgbClr val="000000"/>
              </a:solidFill>
              <a:latin typeface="Century Gothic"/>
            </a:endParaRPr>
          </a:p>
          <a:p>
            <a:pPr>
              <a:lnSpc>
                <a:spcPct val="120000"/>
              </a:lnSpc>
              <a:spcBef>
                <a:spcPts val="1001"/>
              </a:spcBef>
              <a:tabLst>
                <a:tab pos="0" algn="l"/>
              </a:tabLst>
            </a:pPr>
            <a:endParaRPr lang="en-US" sz="3400" b="0" strike="noStrike" spc="-1" dirty="0">
              <a:solidFill>
                <a:srgbClr val="000000"/>
              </a:solidFill>
              <a:latin typeface="Century Gothic"/>
            </a:endParaRPr>
          </a:p>
          <a:p>
            <a:pPr>
              <a:lnSpc>
                <a:spcPct val="120000"/>
              </a:lnSpc>
              <a:spcBef>
                <a:spcPts val="1001"/>
              </a:spcBef>
              <a:tabLst>
                <a:tab pos="0" algn="l"/>
              </a:tabLst>
            </a:pPr>
            <a:r>
              <a:rPr lang="fr-FR" sz="2600" b="0" strike="noStrike" spc="-1" dirty="0">
                <a:solidFill>
                  <a:srgbClr val="000000"/>
                </a:solidFill>
                <a:latin typeface="Century Gothic"/>
              </a:rPr>
              <a:t>Attention portée à la question posée, à ce qui la justifie, en général mais aussi au regard du texte étudié ; exposition d’une pensée personnelle ; pertinence, cohérence, justification de la réponse apportée.</a:t>
            </a:r>
            <a:endParaRPr lang="en-US" sz="2600" b="0" strike="noStrike" spc="-1" dirty="0">
              <a:solidFill>
                <a:srgbClr val="000000"/>
              </a:solidFill>
              <a:latin typeface="Century Gothic"/>
            </a:endParaRPr>
          </a:p>
        </p:txBody>
      </p:sp>
      <p:sp>
        <p:nvSpPr>
          <p:cNvPr id="197" name="Espace réservé du contenu 3"/>
          <p:cNvSpPr txBox="1"/>
          <p:nvPr/>
        </p:nvSpPr>
        <p:spPr>
          <a:xfrm>
            <a:off x="6095520" y="1893600"/>
            <a:ext cx="4644720" cy="3565080"/>
          </a:xfrm>
          <a:prstGeom prst="rect">
            <a:avLst/>
          </a:prstGeom>
          <a:noFill/>
          <a:ln w="0">
            <a:noFill/>
          </a:ln>
        </p:spPr>
        <p:txBody>
          <a:bodyPr>
            <a:normAutofit fontScale="63000" lnSpcReduction="20000"/>
          </a:bodyPr>
          <a:lstStyle/>
          <a:p>
            <a:pPr algn="ctr">
              <a:lnSpc>
                <a:spcPct val="120000"/>
              </a:lnSpc>
              <a:spcBef>
                <a:spcPts val="1001"/>
              </a:spcBef>
              <a:tabLst>
                <a:tab pos="0" algn="l"/>
              </a:tabLst>
            </a:pPr>
            <a:r>
              <a:rPr lang="fr-FR" sz="3200" b="1" strike="noStrike" spc="-1" dirty="0">
                <a:solidFill>
                  <a:srgbClr val="000000"/>
                </a:solidFill>
                <a:latin typeface="Century Gothic"/>
              </a:rPr>
              <a:t>Ce qui est valorisé</a:t>
            </a:r>
            <a:endParaRPr lang="en-US" sz="32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600" b="0" strike="noStrike" spc="-1" dirty="0">
                <a:solidFill>
                  <a:srgbClr val="000000"/>
                </a:solidFill>
                <a:latin typeface="Century Gothic"/>
              </a:rPr>
              <a:t>élucidation de la question posée ;</a:t>
            </a:r>
            <a:endParaRPr lang="en-US" sz="26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600" b="0" strike="noStrike" spc="-1" dirty="0">
                <a:solidFill>
                  <a:srgbClr val="000000"/>
                </a:solidFill>
                <a:latin typeface="Century Gothic"/>
              </a:rPr>
              <a:t>organisation d’une réponse précise, ordonnée, argumentée, appuyée sur des références et des exemples pertinents ;</a:t>
            </a:r>
            <a:endParaRPr lang="en-US" sz="26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600" b="0" strike="noStrike" spc="-1" dirty="0">
                <a:solidFill>
                  <a:srgbClr val="000000"/>
                </a:solidFill>
                <a:latin typeface="Century Gothic"/>
              </a:rPr>
              <a:t>présentation des éléments les plus déterminants du texte et mobilisation (à bon escient) des connaissances acquises dans l’enseignement de spécialité.</a:t>
            </a:r>
            <a:endParaRPr lang="en-US" sz="2600" b="0" strike="noStrike" spc="-1" dirty="0">
              <a:solidFill>
                <a:srgbClr val="000000"/>
              </a:solidFill>
              <a:latin typeface="Century Gothic"/>
            </a:endParaRPr>
          </a:p>
          <a:p>
            <a:pPr>
              <a:lnSpc>
                <a:spcPct val="120000"/>
              </a:lnSpc>
              <a:spcBef>
                <a:spcPts val="1001"/>
              </a:spcBef>
              <a:tabLst>
                <a:tab pos="0" algn="l"/>
              </a:tabLst>
            </a:pPr>
            <a:endParaRPr lang="en-US" sz="26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Titre 1"/>
          <p:cNvSpPr txBox="1"/>
          <p:nvPr/>
        </p:nvSpPr>
        <p:spPr>
          <a:xfrm>
            <a:off x="1130400" y="953280"/>
            <a:ext cx="9603000" cy="1049040"/>
          </a:xfrm>
          <a:prstGeom prst="rect">
            <a:avLst/>
          </a:prstGeom>
          <a:noFill/>
          <a:ln w="0">
            <a:noFill/>
          </a:ln>
        </p:spPr>
        <p:txBody>
          <a:bodyPr>
            <a:noAutofit/>
          </a:bodyPr>
          <a:lstStyle/>
          <a:p>
            <a:pPr algn="ctr">
              <a:lnSpc>
                <a:spcPct val="90000"/>
              </a:lnSpc>
            </a:pPr>
            <a:r>
              <a:rPr lang="fr-FR" sz="3200" b="1" strike="noStrike" spc="-1">
                <a:solidFill>
                  <a:srgbClr val="000000"/>
                </a:solidFill>
                <a:latin typeface="Century Gothic"/>
              </a:rPr>
              <a:t>La </a:t>
            </a:r>
            <a:r>
              <a:rPr lang="fr-FR" sz="2900" b="1" strike="noStrike" spc="-1">
                <a:solidFill>
                  <a:srgbClr val="000000"/>
                </a:solidFill>
                <a:latin typeface="Century Gothic"/>
              </a:rPr>
              <a:t>notation de l’épreuve : recommandations</a:t>
            </a:r>
            <a:endParaRPr lang="en-US" sz="2900" b="0" strike="noStrike" spc="-1">
              <a:solidFill>
                <a:srgbClr val="000000"/>
              </a:solidFill>
              <a:latin typeface="Century Gothic"/>
            </a:endParaRPr>
          </a:p>
        </p:txBody>
      </p:sp>
      <p:sp>
        <p:nvSpPr>
          <p:cNvPr id="199" name="Espace réservé du contenu 2"/>
          <p:cNvSpPr txBox="1"/>
          <p:nvPr/>
        </p:nvSpPr>
        <p:spPr>
          <a:xfrm>
            <a:off x="1130400" y="1598040"/>
            <a:ext cx="9603000" cy="4340880"/>
          </a:xfrm>
          <a:prstGeom prst="rect">
            <a:avLst/>
          </a:prstGeom>
          <a:noFill/>
          <a:ln w="0">
            <a:noFill/>
          </a:ln>
        </p:spPr>
        <p:txBody>
          <a:bodyPr>
            <a:normAutofit fontScale="78500" lnSpcReduction="20000"/>
          </a:bodyPr>
          <a:lstStyle/>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La somme des notes de Lettres et de Philosophie, attribuées par un correcteur de chaque discipline, de façon indépendante, constitue la note globale unique de l’épreuve. Cette note évalue les capacités littéraires et les capacités philosophiques également réparties sur 10 points.  </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On fait usage de toute l’échelle des notes, de 0 à 10. Pour obtenir la note 10/10, une copie n’est pas tenue d’être parfaite : il suffit qu’elle représente ce qu’on peut attendre de mieux d’un élève de la spécialité. </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Le principe de l’évaluation est un principe essentiellement positif, ayant vocation à valoriser les éléments pertinents dans les productions des élèves, en restant toujours ouvert à la variété des formes qu’elles peuvent prendre. Pour chacune des deux questions (interprétation et essai), aucun format d’exposition n’est arrêté et ne peut donc être exigé.</a:t>
            </a:r>
            <a:endParaRPr lang="en-US" sz="2000" b="0" strike="noStrike" spc="-1">
              <a:solidFill>
                <a:srgbClr val="000000"/>
              </a:solidFill>
              <a:latin typeface="Century Gothic"/>
            </a:endParaRPr>
          </a:p>
          <a:p>
            <a:pPr marL="228600" indent="-228240">
              <a:lnSpc>
                <a:spcPct val="120000"/>
              </a:lnSpc>
              <a:spcBef>
                <a:spcPts val="1001"/>
              </a:spcBef>
              <a:buClr>
                <a:srgbClr val="415588"/>
              </a:buClr>
              <a:buFont typeface="Arial"/>
              <a:buChar char="•"/>
            </a:pPr>
            <a:r>
              <a:rPr lang="fr-FR" sz="2000" b="0" strike="noStrike" spc="-1">
                <a:solidFill>
                  <a:srgbClr val="000000"/>
                </a:solidFill>
                <a:latin typeface="Century Gothic"/>
              </a:rPr>
              <a:t> Aucun barème n’est fixé </a:t>
            </a:r>
            <a:r>
              <a:rPr lang="fr-FR" sz="2000" b="0" i="1" strike="noStrike" spc="-1">
                <a:solidFill>
                  <a:srgbClr val="000000"/>
                </a:solidFill>
                <a:latin typeface="Century Gothic"/>
              </a:rPr>
              <a:t>a priori</a:t>
            </a:r>
            <a:r>
              <a:rPr lang="fr-FR" sz="2000" b="0" strike="noStrike" spc="-1">
                <a:solidFill>
                  <a:srgbClr val="000000"/>
                </a:solidFill>
                <a:latin typeface="Century Gothic"/>
              </a:rPr>
              <a:t>. La note n’est pas la somme des points attribués en fonction de tels ou tels éléments présents dans la copie : elle correspond à une appréciation globale. Elle prend cependant en compte les attendus généraux des épreuves et les critères définis dans une proposition de « paliers de notation ».</a:t>
            </a:r>
            <a:endParaRPr lang="en-US" sz="2000" b="0" strike="noStrike" spc="-1">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itre 1"/>
          <p:cNvSpPr txBox="1"/>
          <p:nvPr/>
        </p:nvSpPr>
        <p:spPr>
          <a:xfrm>
            <a:off x="1130400" y="953280"/>
            <a:ext cx="9603000" cy="1746720"/>
          </a:xfrm>
          <a:prstGeom prst="rect">
            <a:avLst/>
          </a:prstGeom>
          <a:noFill/>
          <a:ln w="0">
            <a:noFill/>
          </a:ln>
        </p:spPr>
        <p:txBody>
          <a:bodyPr>
            <a:normAutofit fontScale="97000"/>
          </a:bodyPr>
          <a:lstStyle/>
          <a:p>
            <a:pPr algn="ctr">
              <a:lnSpc>
                <a:spcPct val="90000"/>
              </a:lnSpc>
            </a:pPr>
            <a:r>
              <a:rPr lang="fr-FR" sz="3200" b="1" strike="noStrike" spc="-1">
                <a:solidFill>
                  <a:srgbClr val="000000"/>
                </a:solidFill>
                <a:latin typeface="Century Gothic"/>
              </a:rPr>
              <a:t>Proposition de « paliers de notation »</a:t>
            </a:r>
            <a:r>
              <a:t/>
            </a:r>
            <a:br/>
            <a:r>
              <a:t/>
            </a:r>
            <a:br/>
            <a:r>
              <a:rPr lang="fr-FR" sz="3200" b="1" strike="noStrike" spc="-1">
                <a:solidFill>
                  <a:srgbClr val="000000"/>
                </a:solidFill>
                <a:latin typeface="Century Gothic"/>
              </a:rPr>
              <a:t>Note sur 10 </a:t>
            </a:r>
            <a:r>
              <a:t/>
            </a:r>
            <a:br/>
            <a:endParaRPr lang="en-US" sz="3200" b="0" strike="noStrike" spc="-1">
              <a:solidFill>
                <a:srgbClr val="000000"/>
              </a:solidFill>
              <a:latin typeface="Century Gothic"/>
            </a:endParaRPr>
          </a:p>
        </p:txBody>
      </p:sp>
      <p:sp>
        <p:nvSpPr>
          <p:cNvPr id="201" name="Espace réservé du contenu 2"/>
          <p:cNvSpPr txBox="1"/>
          <p:nvPr/>
        </p:nvSpPr>
        <p:spPr>
          <a:xfrm>
            <a:off x="1130400" y="2457000"/>
            <a:ext cx="9603000" cy="3009240"/>
          </a:xfrm>
          <a:prstGeom prst="rect">
            <a:avLst/>
          </a:prstGeom>
          <a:noFill/>
          <a:ln w="0">
            <a:noFill/>
          </a:ln>
        </p:spPr>
        <p:txBody>
          <a:bodyPr>
            <a:noAutofit/>
          </a:bodyPr>
          <a:lstStyle/>
          <a:p>
            <a:pPr>
              <a:lnSpc>
                <a:spcPct val="120000"/>
              </a:lnSpc>
              <a:spcBef>
                <a:spcPts val="1001"/>
              </a:spcBef>
              <a:tabLst>
                <a:tab pos="0" algn="l"/>
              </a:tabLst>
            </a:pPr>
            <a:endParaRPr lang="en-US" sz="2000" b="0" strike="noStrike" spc="-1">
              <a:solidFill>
                <a:srgbClr val="000000"/>
              </a:solidFill>
              <a:latin typeface="Century Gothic"/>
            </a:endParaRPr>
          </a:p>
          <a:p>
            <a:pPr>
              <a:lnSpc>
                <a:spcPct val="120000"/>
              </a:lnSpc>
              <a:spcBef>
                <a:spcPts val="1001"/>
              </a:spcBef>
              <a:tabLst>
                <a:tab pos="0" algn="l"/>
              </a:tabLst>
            </a:pPr>
            <a:endParaRPr lang="en-US" sz="2000" b="0" strike="noStrike" spc="-1">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Titre 1"/>
          <p:cNvSpPr txBox="1"/>
          <p:nvPr/>
        </p:nvSpPr>
        <p:spPr>
          <a:xfrm>
            <a:off x="1130400" y="953280"/>
            <a:ext cx="9603000" cy="1049040"/>
          </a:xfrm>
          <a:prstGeom prst="rect">
            <a:avLst/>
          </a:prstGeom>
          <a:noFill/>
          <a:ln w="0">
            <a:noFill/>
          </a:ln>
        </p:spPr>
        <p:txBody>
          <a:bodyPr>
            <a:noAutofit/>
          </a:bodyPr>
          <a:lstStyle/>
          <a:p>
            <a:pPr algn="ctr">
              <a:lnSpc>
                <a:spcPct val="90000"/>
              </a:lnSpc>
            </a:pPr>
            <a:r>
              <a:rPr lang="fr-FR" sz="3200" b="1" strike="noStrike" spc="-1">
                <a:solidFill>
                  <a:srgbClr val="000000"/>
                </a:solidFill>
                <a:latin typeface="Century Gothic"/>
              </a:rPr>
              <a:t>Entre 0 et 1 </a:t>
            </a:r>
            <a:endParaRPr lang="en-US" sz="3200" b="0" strike="noStrike" spc="-1">
              <a:solidFill>
                <a:srgbClr val="000000"/>
              </a:solidFill>
              <a:latin typeface="Century Gothic"/>
            </a:endParaRPr>
          </a:p>
        </p:txBody>
      </p:sp>
      <p:sp>
        <p:nvSpPr>
          <p:cNvPr id="203" name="Espace réservé du contenu 2"/>
          <p:cNvSpPr txBox="1"/>
          <p:nvPr/>
        </p:nvSpPr>
        <p:spPr>
          <a:xfrm>
            <a:off x="1936646" y="2211209"/>
            <a:ext cx="9603000" cy="3294360"/>
          </a:xfrm>
          <a:prstGeom prst="rect">
            <a:avLst/>
          </a:prstGeom>
          <a:noFill/>
          <a:ln w="0">
            <a:noFill/>
          </a:ln>
        </p:spPr>
        <p:txBody>
          <a:bodyPr>
            <a:noAutofit/>
          </a:bodyPr>
          <a:lstStyle/>
          <a:p>
            <a:pPr>
              <a:lnSpc>
                <a:spcPct val="120000"/>
              </a:lnSpc>
              <a:spcBef>
                <a:spcPts val="1001"/>
              </a:spcBef>
              <a:tabLst>
                <a:tab pos="0" algn="l"/>
              </a:tabLst>
            </a:pPr>
            <a:r>
              <a:rPr lang="fr-FR" sz="2000" b="0" strike="noStrike" spc="-1" dirty="0">
                <a:solidFill>
                  <a:srgbClr val="000000"/>
                </a:solidFill>
                <a:latin typeface="Century Gothic"/>
              </a:rPr>
              <a:t>Copie manifestement indigente :</a:t>
            </a:r>
            <a:endParaRPr lang="en-US" sz="2000" b="0" strike="noStrike" spc="-1" dirty="0">
              <a:solidFill>
                <a:srgbClr val="000000"/>
              </a:solidFill>
              <a:latin typeface="Century Gothic"/>
            </a:endParaRPr>
          </a:p>
          <a:p>
            <a:pPr>
              <a:lnSpc>
                <a:spcPct val="120000"/>
              </a:lnSpc>
              <a:spcBef>
                <a:spcPts val="1001"/>
              </a:spcBef>
              <a:tabLst>
                <a:tab pos="0" algn="l"/>
              </a:tabLst>
            </a:pP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dirty="0">
                <a:solidFill>
                  <a:srgbClr val="000000"/>
                </a:solidFill>
                <a:latin typeface="Century Gothic"/>
              </a:rPr>
              <a:t>inintelligible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dirty="0">
                <a:solidFill>
                  <a:srgbClr val="000000"/>
                </a:solidFill>
                <a:latin typeface="Century Gothic"/>
              </a:rPr>
              <a:t>excessivement brève (quelques lignes) ;</a:t>
            </a:r>
            <a:endParaRPr lang="en-US" sz="2000" b="0" strike="noStrike" spc="-1" dirty="0">
              <a:solidFill>
                <a:srgbClr val="000000"/>
              </a:solidFill>
              <a:latin typeface="Century Gothic"/>
            </a:endParaRPr>
          </a:p>
          <a:p>
            <a:pPr marL="228600" indent="-228240">
              <a:lnSpc>
                <a:spcPct val="120000"/>
              </a:lnSpc>
              <a:spcBef>
                <a:spcPts val="1001"/>
              </a:spcBef>
              <a:buClr>
                <a:srgbClr val="415588"/>
              </a:buClr>
              <a:buFont typeface="Arial"/>
              <a:buChar char="•"/>
              <a:tabLst>
                <a:tab pos="0" algn="l"/>
              </a:tabLst>
            </a:pPr>
            <a:r>
              <a:rPr lang="fr-FR" sz="2000" b="0" strike="noStrike" spc="-1" dirty="0">
                <a:solidFill>
                  <a:srgbClr val="000000"/>
                </a:solidFill>
                <a:latin typeface="Century Gothic"/>
              </a:rPr>
              <a:t>marquant un refus manifeste de faire l’exercice.</a:t>
            </a:r>
            <a:endParaRPr lang="en-US" sz="2000" b="0" strike="noStrike" spc="-1" dirty="0">
              <a:solidFill>
                <a:srgbClr val="000000"/>
              </a:solidFill>
              <a:latin typeface="Century Gothic"/>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TM10001114[[fn=Galerie]]</Template>
  <TotalTime>383</TotalTime>
  <Words>1305</Words>
  <Application>Microsoft Office PowerPoint</Application>
  <PresentationFormat>Grand écran</PresentationFormat>
  <Paragraphs>96</Paragraphs>
  <Slides>14</Slides>
  <Notes>0</Notes>
  <HiddenSlides>0</HiddenSlides>
  <MMClips>0</MMClips>
  <ScaleCrop>false</ScaleCrop>
  <HeadingPairs>
    <vt:vector size="6" baseType="variant">
      <vt:variant>
        <vt:lpstr>Polices utilisées</vt:lpstr>
      </vt:variant>
      <vt:variant>
        <vt:i4>7</vt:i4>
      </vt:variant>
      <vt:variant>
        <vt:lpstr>Thème</vt:lpstr>
      </vt:variant>
      <vt:variant>
        <vt:i4>4</vt:i4>
      </vt:variant>
      <vt:variant>
        <vt:lpstr>Titres des diapositives</vt:lpstr>
      </vt:variant>
      <vt:variant>
        <vt:i4>14</vt:i4>
      </vt:variant>
    </vt:vector>
  </HeadingPairs>
  <TitlesOfParts>
    <vt:vector size="25" baseType="lpstr">
      <vt:lpstr>Microsoft YaHei</vt:lpstr>
      <vt:lpstr>Arial</vt:lpstr>
      <vt:lpstr>Century Gothic</vt:lpstr>
      <vt:lpstr>DejaVu Sans</vt:lpstr>
      <vt:lpstr>Symbol</vt:lpstr>
      <vt:lpstr>Times New Roman</vt:lpstr>
      <vt:lpstr>Wingdings</vt:lpstr>
      <vt:lpstr>Office Theme</vt:lpstr>
      <vt:lpstr>Office Theme</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Académie de Lille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Harmonisation – 17 mai 2022  épreuve de l’enseignement de spécialité « humanités, littérature et philosophie » de la classe de terminale   session 2022 du baccalauréat  Inspecteurs référents :  Bérengère Clément, lettres Bertrand Denis, philosophie</dc:title>
  <dc:subject/>
  <dc:creator>Berengere Clement</dc:creator>
  <dc:description/>
  <cp:lastModifiedBy>Bertrand Denis</cp:lastModifiedBy>
  <cp:revision>28</cp:revision>
  <dcterms:created xsi:type="dcterms:W3CDTF">2022-05-15T12:32:05Z</dcterms:created>
  <dcterms:modified xsi:type="dcterms:W3CDTF">2022-05-16T15:19:29Z</dcterms:modified>
  <cp:contentStatus>Final</cp:contentStatus>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Grand écran</vt:lpwstr>
  </property>
  <property fmtid="{D5CDD505-2E9C-101B-9397-08002B2CF9AE}" pid="3" name="Slides">
    <vt:i4>14</vt:i4>
  </property>
  <property fmtid="{D5CDD505-2E9C-101B-9397-08002B2CF9AE}" pid="4" name="_MarkAsFinal">
    <vt:bool>true</vt:bool>
  </property>
</Properties>
</file>