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E2BF11-0E28-414C-B7E5-DEA2E6FD54DB}" type="doc">
      <dgm:prSet loTypeId="urn:microsoft.com/office/officeart/2008/layout/VerticalAccentList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fr-FR"/>
        </a:p>
      </dgm:t>
    </dgm:pt>
    <dgm:pt modelId="{785BFEFA-3FA0-4514-A644-9796FC5A92AA}">
      <dgm:prSet custT="1"/>
      <dgm:spPr/>
      <dgm:t>
        <a:bodyPr/>
        <a:lstStyle/>
        <a:p>
          <a:pPr rtl="0"/>
          <a:r>
            <a:rPr lang="fr-FR" sz="1400" b="1" dirty="0" smtClean="0">
              <a:latin typeface="Etelka Text" panose="02000503030000020004"/>
            </a:rPr>
            <a:t>MOBILITES DURABLES </a:t>
          </a:r>
          <a:endParaRPr lang="fr-FR" sz="1400" dirty="0">
            <a:latin typeface="Etelka Text" panose="02000503030000020004"/>
          </a:endParaRPr>
        </a:p>
      </dgm:t>
    </dgm:pt>
    <dgm:pt modelId="{DA5BF7E1-2708-48B6-B2A8-BB46477671D4}" type="parTrans" cxnId="{CE56E514-F69B-4660-B755-BDBCF0877D1B}">
      <dgm:prSet/>
      <dgm:spPr/>
      <dgm:t>
        <a:bodyPr/>
        <a:lstStyle/>
        <a:p>
          <a:endParaRPr lang="fr-FR"/>
        </a:p>
      </dgm:t>
    </dgm:pt>
    <dgm:pt modelId="{96D1EC1B-B9EB-4B1B-A716-C93708238122}" type="sibTrans" cxnId="{CE56E514-F69B-4660-B755-BDBCF0877D1B}">
      <dgm:prSet/>
      <dgm:spPr/>
      <dgm:t>
        <a:bodyPr/>
        <a:lstStyle/>
        <a:p>
          <a:endParaRPr lang="fr-FR"/>
        </a:p>
      </dgm:t>
    </dgm:pt>
    <dgm:pt modelId="{824ACB91-F7FF-4512-A4D3-1B3520C4E805}">
      <dgm:prSet custT="1"/>
      <dgm:spPr/>
      <dgm:t>
        <a:bodyPr anchor="b"/>
        <a:lstStyle/>
        <a:p>
          <a:pPr rtl="0"/>
          <a:r>
            <a:rPr lang="fr-FR" sz="1200" dirty="0" smtClean="0">
              <a:latin typeface="Etelka Text" panose="02000503030000020004"/>
            </a:rPr>
            <a:t>électrique - </a:t>
          </a:r>
          <a:r>
            <a:rPr lang="fr-FR" sz="1200" dirty="0" err="1" smtClean="0">
              <a:latin typeface="Etelka Text" panose="02000503030000020004"/>
            </a:rPr>
            <a:t>biognv</a:t>
          </a:r>
          <a:r>
            <a:rPr lang="fr-FR" sz="1200" dirty="0" smtClean="0">
              <a:latin typeface="Etelka Text" panose="02000503030000020004"/>
            </a:rPr>
            <a:t> - hydrogène – éthanol – logistique - gestion des déplacements et des usages</a:t>
          </a:r>
          <a:endParaRPr lang="fr-FR" sz="1200" dirty="0">
            <a:latin typeface="Etelka Text" panose="02000503030000020004"/>
          </a:endParaRPr>
        </a:p>
      </dgm:t>
    </dgm:pt>
    <dgm:pt modelId="{894CFCFF-E7E7-49F8-8711-7477A21C0FA1}" type="parTrans" cxnId="{134FAF0E-CCDC-4CF7-93B2-F73A9A2D04EC}">
      <dgm:prSet/>
      <dgm:spPr/>
      <dgm:t>
        <a:bodyPr/>
        <a:lstStyle/>
        <a:p>
          <a:endParaRPr lang="fr-FR"/>
        </a:p>
      </dgm:t>
    </dgm:pt>
    <dgm:pt modelId="{DCDBF5BB-AC4F-4994-B568-554F8AC27C12}" type="sibTrans" cxnId="{134FAF0E-CCDC-4CF7-93B2-F73A9A2D04EC}">
      <dgm:prSet/>
      <dgm:spPr/>
      <dgm:t>
        <a:bodyPr/>
        <a:lstStyle/>
        <a:p>
          <a:endParaRPr lang="fr-FR"/>
        </a:p>
      </dgm:t>
    </dgm:pt>
    <dgm:pt modelId="{A70BEF5C-9D97-4C4C-BCEF-7BE1EF8B1628}">
      <dgm:prSet custT="1"/>
      <dgm:spPr/>
      <dgm:t>
        <a:bodyPr/>
        <a:lstStyle/>
        <a:p>
          <a:pPr rtl="0"/>
          <a:r>
            <a:rPr lang="fr-FR" sz="1400" b="1" dirty="0" smtClean="0">
              <a:latin typeface="Etelka Text" panose="02000503030000020004"/>
            </a:rPr>
            <a:t>BATIMENTS DURABLES </a:t>
          </a:r>
          <a:endParaRPr lang="fr-FR" sz="1400" b="1" dirty="0">
            <a:latin typeface="Etelka Text" panose="02000503030000020004"/>
          </a:endParaRPr>
        </a:p>
      </dgm:t>
    </dgm:pt>
    <dgm:pt modelId="{C31BEE74-18C4-42F2-B3DE-F510FDDE3728}" type="parTrans" cxnId="{D5C88FBA-3551-4768-916C-4EB2AD6AB3C2}">
      <dgm:prSet/>
      <dgm:spPr/>
      <dgm:t>
        <a:bodyPr/>
        <a:lstStyle/>
        <a:p>
          <a:endParaRPr lang="fr-FR"/>
        </a:p>
      </dgm:t>
    </dgm:pt>
    <dgm:pt modelId="{4AD4B780-C998-414B-A88F-03568AC92F5E}" type="sibTrans" cxnId="{D5C88FBA-3551-4768-916C-4EB2AD6AB3C2}">
      <dgm:prSet/>
      <dgm:spPr/>
      <dgm:t>
        <a:bodyPr/>
        <a:lstStyle/>
        <a:p>
          <a:endParaRPr lang="fr-FR"/>
        </a:p>
      </dgm:t>
    </dgm:pt>
    <dgm:pt modelId="{DAFEA2CA-8B59-4B30-BDFF-328D96EEB6D4}">
      <dgm:prSet custT="1"/>
      <dgm:spPr/>
      <dgm:t>
        <a:bodyPr anchor="b"/>
        <a:lstStyle/>
        <a:p>
          <a:r>
            <a:rPr lang="fr-FR" sz="1200" dirty="0" smtClean="0">
              <a:latin typeface="Etelka Text" panose="02000503030000020004"/>
            </a:rPr>
            <a:t>construction hors-site - </a:t>
          </a:r>
          <a:r>
            <a:rPr lang="fr-FR" sz="1200" dirty="0" err="1" smtClean="0">
              <a:latin typeface="Etelka Text" panose="02000503030000020004"/>
            </a:rPr>
            <a:t>éco-construction</a:t>
          </a:r>
          <a:r>
            <a:rPr lang="fr-FR" sz="1200" dirty="0" smtClean="0">
              <a:latin typeface="Etelka Text" panose="02000503030000020004"/>
            </a:rPr>
            <a:t>/rénovation – bois construction – matériaux </a:t>
          </a:r>
          <a:r>
            <a:rPr lang="fr-FR" sz="1200" dirty="0" err="1" smtClean="0">
              <a:latin typeface="Etelka Text" panose="02000503030000020004"/>
            </a:rPr>
            <a:t>biosourcés</a:t>
          </a:r>
          <a:r>
            <a:rPr lang="fr-FR" sz="1200" dirty="0" smtClean="0">
              <a:latin typeface="Etelka Text" panose="02000503030000020004"/>
            </a:rPr>
            <a:t>/</a:t>
          </a:r>
          <a:r>
            <a:rPr lang="fr-FR" sz="1200" dirty="0" err="1" smtClean="0">
              <a:latin typeface="Etelka Text" panose="02000503030000020004"/>
            </a:rPr>
            <a:t>recyclabes</a:t>
          </a:r>
          <a:r>
            <a:rPr lang="fr-FR" sz="1200" dirty="0" smtClean="0">
              <a:latin typeface="Etelka Text" panose="02000503030000020004"/>
            </a:rPr>
            <a:t> </a:t>
          </a:r>
          <a:endParaRPr lang="fr-FR" sz="1200" dirty="0">
            <a:latin typeface="Etelka Text" panose="02000503030000020004"/>
          </a:endParaRPr>
        </a:p>
      </dgm:t>
    </dgm:pt>
    <dgm:pt modelId="{F3B0E3BB-4F27-4E22-99E5-7B91F1ADB821}" type="parTrans" cxnId="{33F1AC42-9B4E-454D-AEC0-1E4C32FCE000}">
      <dgm:prSet/>
      <dgm:spPr/>
      <dgm:t>
        <a:bodyPr/>
        <a:lstStyle/>
        <a:p>
          <a:endParaRPr lang="fr-FR"/>
        </a:p>
      </dgm:t>
    </dgm:pt>
    <dgm:pt modelId="{B2B85191-FE34-4BFC-BDC9-B0ADF8E1462E}" type="sibTrans" cxnId="{33F1AC42-9B4E-454D-AEC0-1E4C32FCE000}">
      <dgm:prSet/>
      <dgm:spPr/>
      <dgm:t>
        <a:bodyPr/>
        <a:lstStyle/>
        <a:p>
          <a:endParaRPr lang="fr-FR"/>
        </a:p>
      </dgm:t>
    </dgm:pt>
    <dgm:pt modelId="{E0DF2457-7437-4868-8D74-B2BFC3F406E1}">
      <dgm:prSet custT="1"/>
      <dgm:spPr/>
      <dgm:t>
        <a:bodyPr/>
        <a:lstStyle/>
        <a:p>
          <a:r>
            <a:rPr lang="fr-FR" sz="1400" b="1" dirty="0" smtClean="0">
              <a:latin typeface="Etelka Text" panose="02000503030000020004"/>
            </a:rPr>
            <a:t>TRANSITION ENERGETIQUE </a:t>
          </a:r>
          <a:endParaRPr lang="fr-FR" sz="1400" dirty="0">
            <a:latin typeface="Etelka Text" panose="02000503030000020004"/>
          </a:endParaRPr>
        </a:p>
      </dgm:t>
    </dgm:pt>
    <dgm:pt modelId="{B4B309BA-DFC0-43E0-8243-9E2B8662E45C}" type="parTrans" cxnId="{2729589B-47DD-47C8-9087-68353193845C}">
      <dgm:prSet/>
      <dgm:spPr/>
      <dgm:t>
        <a:bodyPr/>
        <a:lstStyle/>
        <a:p>
          <a:endParaRPr lang="fr-FR"/>
        </a:p>
      </dgm:t>
    </dgm:pt>
    <dgm:pt modelId="{CAC36390-EEBD-4DFD-A2D5-E6596DAE0DDC}" type="sibTrans" cxnId="{2729589B-47DD-47C8-9087-68353193845C}">
      <dgm:prSet/>
      <dgm:spPr/>
      <dgm:t>
        <a:bodyPr/>
        <a:lstStyle/>
        <a:p>
          <a:endParaRPr lang="fr-FR"/>
        </a:p>
      </dgm:t>
    </dgm:pt>
    <dgm:pt modelId="{8EB2A86E-899C-4A9C-96BD-241C14C76E4A}">
      <dgm:prSet custT="1"/>
      <dgm:spPr/>
      <dgm:t>
        <a:bodyPr anchor="b"/>
        <a:lstStyle/>
        <a:p>
          <a:r>
            <a:rPr lang="fr-FR" sz="1200" dirty="0" smtClean="0">
              <a:latin typeface="Etelka Text" panose="02000503030000020004"/>
            </a:rPr>
            <a:t>efficacité - stockage - sobriété - hydrogène - Réseaux Energétiques Intelligents </a:t>
          </a:r>
          <a:endParaRPr lang="fr-FR" sz="1200" dirty="0">
            <a:latin typeface="Etelka Text" panose="02000503030000020004"/>
          </a:endParaRPr>
        </a:p>
      </dgm:t>
    </dgm:pt>
    <dgm:pt modelId="{8D1C238C-D3D6-4EEC-B846-900EB4A6899C}" type="parTrans" cxnId="{0FB601FA-B3D0-4C62-BADC-7FF0606E7C7A}">
      <dgm:prSet/>
      <dgm:spPr/>
      <dgm:t>
        <a:bodyPr/>
        <a:lstStyle/>
        <a:p>
          <a:endParaRPr lang="fr-FR"/>
        </a:p>
      </dgm:t>
    </dgm:pt>
    <dgm:pt modelId="{F47624A4-8FBF-48E2-8394-7AC1C45F36E1}" type="sibTrans" cxnId="{0FB601FA-B3D0-4C62-BADC-7FF0606E7C7A}">
      <dgm:prSet/>
      <dgm:spPr/>
      <dgm:t>
        <a:bodyPr/>
        <a:lstStyle/>
        <a:p>
          <a:endParaRPr lang="fr-FR"/>
        </a:p>
      </dgm:t>
    </dgm:pt>
    <dgm:pt modelId="{F49E64EA-38B1-44E1-83E0-DA445BD09CBB}">
      <dgm:prSet custT="1"/>
      <dgm:spPr/>
      <dgm:t>
        <a:bodyPr/>
        <a:lstStyle/>
        <a:p>
          <a:r>
            <a:rPr lang="fr-FR" sz="1400" b="1" dirty="0" smtClean="0">
              <a:latin typeface="Etelka Text" panose="02000503030000020004"/>
            </a:rPr>
            <a:t>ENERGIES RENOUVELABLES </a:t>
          </a:r>
          <a:endParaRPr lang="fr-FR" sz="1400" dirty="0">
            <a:latin typeface="Etelka Text" panose="02000503030000020004"/>
          </a:endParaRPr>
        </a:p>
      </dgm:t>
    </dgm:pt>
    <dgm:pt modelId="{55EDEA6B-91F2-4F97-9F35-59EDE3246F3D}" type="parTrans" cxnId="{10132ACE-1515-4D83-BED9-26774DF950DF}">
      <dgm:prSet/>
      <dgm:spPr/>
      <dgm:t>
        <a:bodyPr/>
        <a:lstStyle/>
        <a:p>
          <a:endParaRPr lang="fr-FR"/>
        </a:p>
      </dgm:t>
    </dgm:pt>
    <dgm:pt modelId="{99C6B0AC-7269-4FF3-9189-BA3F3C539298}" type="sibTrans" cxnId="{10132ACE-1515-4D83-BED9-26774DF950DF}">
      <dgm:prSet/>
      <dgm:spPr/>
      <dgm:t>
        <a:bodyPr/>
        <a:lstStyle/>
        <a:p>
          <a:endParaRPr lang="fr-FR"/>
        </a:p>
      </dgm:t>
    </dgm:pt>
    <dgm:pt modelId="{E0E1F85B-7A47-4FD4-9F05-95DB1339F550}">
      <dgm:prSet custT="1"/>
      <dgm:spPr/>
      <dgm:t>
        <a:bodyPr anchor="b"/>
        <a:lstStyle/>
        <a:p>
          <a:r>
            <a:rPr lang="fr-FR" sz="1200" dirty="0" smtClean="0">
              <a:latin typeface="Etelka Text" panose="02000503030000020004"/>
            </a:rPr>
            <a:t>solaire - biomasse - géothermie - bois énergie - énergies marines - chaleur fatale – hydroélectricité</a:t>
          </a:r>
          <a:endParaRPr lang="fr-FR" sz="1200" dirty="0">
            <a:latin typeface="Etelka Text" panose="02000503030000020004"/>
          </a:endParaRPr>
        </a:p>
      </dgm:t>
    </dgm:pt>
    <dgm:pt modelId="{50D3154F-2B67-4DE4-980C-0397D6A923DA}" type="parTrans" cxnId="{8A186076-44BA-4DFE-884E-FE5F8697C325}">
      <dgm:prSet/>
      <dgm:spPr/>
      <dgm:t>
        <a:bodyPr/>
        <a:lstStyle/>
        <a:p>
          <a:endParaRPr lang="fr-FR"/>
        </a:p>
      </dgm:t>
    </dgm:pt>
    <dgm:pt modelId="{81CBFD4A-E83C-4D12-97E5-5B8CB973CDCB}" type="sibTrans" cxnId="{8A186076-44BA-4DFE-884E-FE5F8697C325}">
      <dgm:prSet/>
      <dgm:spPr/>
      <dgm:t>
        <a:bodyPr/>
        <a:lstStyle/>
        <a:p>
          <a:endParaRPr lang="fr-FR"/>
        </a:p>
      </dgm:t>
    </dgm:pt>
    <dgm:pt modelId="{5A2314A0-9792-4848-92EE-93E49C6D4D75}" type="pres">
      <dgm:prSet presAssocID="{2BE2BF11-0E28-414C-B7E5-DEA2E6FD54D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fr-FR"/>
        </a:p>
      </dgm:t>
    </dgm:pt>
    <dgm:pt modelId="{6026E1BA-F571-4F8A-9FE8-AD7474F1D9E8}" type="pres">
      <dgm:prSet presAssocID="{785BFEFA-3FA0-4514-A644-9796FC5A92AA}" presName="parenttextcomposite" presStyleCnt="0"/>
      <dgm:spPr/>
    </dgm:pt>
    <dgm:pt modelId="{4BDB9719-DF6A-4894-8E7A-4CF5467BB2AD}" type="pres">
      <dgm:prSet presAssocID="{785BFEFA-3FA0-4514-A644-9796FC5A92AA}" presName="parenttext" presStyleLbl="revTx" presStyleIdx="0" presStyleCnt="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56022D-D46B-4440-8460-68E29E99BEB0}" type="pres">
      <dgm:prSet presAssocID="{785BFEFA-3FA0-4514-A644-9796FC5A92AA}" presName="parallelogramComposite" presStyleCnt="0"/>
      <dgm:spPr/>
    </dgm:pt>
    <dgm:pt modelId="{8F801971-EFE8-4530-961B-1274716D27A4}" type="pres">
      <dgm:prSet presAssocID="{785BFEFA-3FA0-4514-A644-9796FC5A92AA}" presName="parallelogram1" presStyleLbl="alignNode1" presStyleIdx="0" presStyleCnt="56"/>
      <dgm:spPr/>
    </dgm:pt>
    <dgm:pt modelId="{A5023898-B818-4037-8780-F30B51AB4DC1}" type="pres">
      <dgm:prSet presAssocID="{785BFEFA-3FA0-4514-A644-9796FC5A92AA}" presName="parallelogram2" presStyleLbl="alignNode1" presStyleIdx="1" presStyleCnt="56"/>
      <dgm:spPr/>
    </dgm:pt>
    <dgm:pt modelId="{E4A19B35-925E-4919-8CA8-51446002CCE6}" type="pres">
      <dgm:prSet presAssocID="{785BFEFA-3FA0-4514-A644-9796FC5A92AA}" presName="parallelogram3" presStyleLbl="alignNode1" presStyleIdx="2" presStyleCnt="56"/>
      <dgm:spPr/>
    </dgm:pt>
    <dgm:pt modelId="{CDC74375-631B-4D3E-BF44-31703012D442}" type="pres">
      <dgm:prSet presAssocID="{785BFEFA-3FA0-4514-A644-9796FC5A92AA}" presName="parallelogram4" presStyleLbl="alignNode1" presStyleIdx="3" presStyleCnt="56"/>
      <dgm:spPr/>
    </dgm:pt>
    <dgm:pt modelId="{E4E599D6-EA5A-4DC0-A5A2-E4BC9908906A}" type="pres">
      <dgm:prSet presAssocID="{785BFEFA-3FA0-4514-A644-9796FC5A92AA}" presName="parallelogram5" presStyleLbl="alignNode1" presStyleIdx="4" presStyleCnt="56"/>
      <dgm:spPr/>
    </dgm:pt>
    <dgm:pt modelId="{30DDACBA-DA01-494D-93C8-14E28594B5F6}" type="pres">
      <dgm:prSet presAssocID="{785BFEFA-3FA0-4514-A644-9796FC5A92AA}" presName="parallelogram6" presStyleLbl="alignNode1" presStyleIdx="5" presStyleCnt="56"/>
      <dgm:spPr/>
    </dgm:pt>
    <dgm:pt modelId="{B1278B64-6EF0-4DBD-B075-BCB410F6C5CB}" type="pres">
      <dgm:prSet presAssocID="{785BFEFA-3FA0-4514-A644-9796FC5A92AA}" presName="parallelogram7" presStyleLbl="alignNode1" presStyleIdx="6" presStyleCnt="56"/>
      <dgm:spPr/>
    </dgm:pt>
    <dgm:pt modelId="{7632B850-23F1-48D1-BC31-D00FC6E2598A}" type="pres">
      <dgm:prSet presAssocID="{96D1EC1B-B9EB-4B1B-A716-C93708238122}" presName="sibTrans" presStyleCnt="0"/>
      <dgm:spPr/>
    </dgm:pt>
    <dgm:pt modelId="{45FF6901-4972-4E20-9D34-44B8F73C890F}" type="pres">
      <dgm:prSet presAssocID="{824ACB91-F7FF-4512-A4D3-1B3520C4E805}" presName="parenttextcomposite" presStyleCnt="0"/>
      <dgm:spPr/>
    </dgm:pt>
    <dgm:pt modelId="{4FC4A4BC-FDEB-4871-A2A9-3DC3D0E7E5B6}" type="pres">
      <dgm:prSet presAssocID="{824ACB91-F7FF-4512-A4D3-1B3520C4E805}" presName="parenttext" presStyleLbl="revTx" presStyleIdx="1" presStyleCnt="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BF32A3-B09D-4D37-9FE7-C020142A5A05}" type="pres">
      <dgm:prSet presAssocID="{824ACB91-F7FF-4512-A4D3-1B3520C4E805}" presName="parallelogramComposite" presStyleCnt="0"/>
      <dgm:spPr/>
    </dgm:pt>
    <dgm:pt modelId="{7EB413AD-6EDB-4B8B-B478-535638BFAFD3}" type="pres">
      <dgm:prSet presAssocID="{824ACB91-F7FF-4512-A4D3-1B3520C4E805}" presName="parallelogram1" presStyleLbl="alignNode1" presStyleIdx="7" presStyleCnt="56"/>
      <dgm:spPr/>
    </dgm:pt>
    <dgm:pt modelId="{63C2C79D-598B-4056-B0B9-DBFCF34D1697}" type="pres">
      <dgm:prSet presAssocID="{824ACB91-F7FF-4512-A4D3-1B3520C4E805}" presName="parallelogram2" presStyleLbl="alignNode1" presStyleIdx="8" presStyleCnt="56"/>
      <dgm:spPr/>
    </dgm:pt>
    <dgm:pt modelId="{F905770D-D83C-41BA-B431-6EE8B8DD97E8}" type="pres">
      <dgm:prSet presAssocID="{824ACB91-F7FF-4512-A4D3-1B3520C4E805}" presName="parallelogram3" presStyleLbl="alignNode1" presStyleIdx="9" presStyleCnt="56"/>
      <dgm:spPr/>
    </dgm:pt>
    <dgm:pt modelId="{A7299E06-E8E1-4EA5-B7F7-EBE090862E73}" type="pres">
      <dgm:prSet presAssocID="{824ACB91-F7FF-4512-A4D3-1B3520C4E805}" presName="parallelogram4" presStyleLbl="alignNode1" presStyleIdx="10" presStyleCnt="56"/>
      <dgm:spPr/>
    </dgm:pt>
    <dgm:pt modelId="{E5C1F524-87DE-45C3-9588-86377504B841}" type="pres">
      <dgm:prSet presAssocID="{824ACB91-F7FF-4512-A4D3-1B3520C4E805}" presName="parallelogram5" presStyleLbl="alignNode1" presStyleIdx="11" presStyleCnt="56"/>
      <dgm:spPr/>
    </dgm:pt>
    <dgm:pt modelId="{BA88D4FC-CC93-4211-9793-A99EAF690026}" type="pres">
      <dgm:prSet presAssocID="{824ACB91-F7FF-4512-A4D3-1B3520C4E805}" presName="parallelogram6" presStyleLbl="alignNode1" presStyleIdx="12" presStyleCnt="56"/>
      <dgm:spPr/>
    </dgm:pt>
    <dgm:pt modelId="{4868F98E-6737-45A9-BA54-95DB38EB4164}" type="pres">
      <dgm:prSet presAssocID="{824ACB91-F7FF-4512-A4D3-1B3520C4E805}" presName="parallelogram7" presStyleLbl="alignNode1" presStyleIdx="13" presStyleCnt="56"/>
      <dgm:spPr/>
    </dgm:pt>
    <dgm:pt modelId="{CE5CE254-8914-4526-94D8-C08123ABA417}" type="pres">
      <dgm:prSet presAssocID="{DCDBF5BB-AC4F-4994-B568-554F8AC27C12}" presName="sibTrans" presStyleCnt="0"/>
      <dgm:spPr/>
    </dgm:pt>
    <dgm:pt modelId="{B3F30721-0564-42D0-A486-C78482C5C16A}" type="pres">
      <dgm:prSet presAssocID="{A70BEF5C-9D97-4C4C-BCEF-7BE1EF8B1628}" presName="parenttextcomposite" presStyleCnt="0"/>
      <dgm:spPr/>
    </dgm:pt>
    <dgm:pt modelId="{D30CD3F6-E4DA-44A3-99F1-E06CF6ADAEA4}" type="pres">
      <dgm:prSet presAssocID="{A70BEF5C-9D97-4C4C-BCEF-7BE1EF8B1628}" presName="parenttext" presStyleLbl="revTx" presStyleIdx="2" presStyleCnt="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BAF755-F5A9-4E18-B748-F0D7EA552134}" type="pres">
      <dgm:prSet presAssocID="{A70BEF5C-9D97-4C4C-BCEF-7BE1EF8B1628}" presName="parallelogramComposite" presStyleCnt="0"/>
      <dgm:spPr/>
    </dgm:pt>
    <dgm:pt modelId="{95EAA3CE-6ADA-4EE5-82EE-37679FC35612}" type="pres">
      <dgm:prSet presAssocID="{A70BEF5C-9D97-4C4C-BCEF-7BE1EF8B1628}" presName="parallelogram1" presStyleLbl="alignNode1" presStyleIdx="14" presStyleCnt="56"/>
      <dgm:spPr/>
    </dgm:pt>
    <dgm:pt modelId="{3F44AF90-4870-4B08-B181-DEDD2AF6B74C}" type="pres">
      <dgm:prSet presAssocID="{A70BEF5C-9D97-4C4C-BCEF-7BE1EF8B1628}" presName="parallelogram2" presStyleLbl="alignNode1" presStyleIdx="15" presStyleCnt="56"/>
      <dgm:spPr/>
    </dgm:pt>
    <dgm:pt modelId="{B77D7E42-1115-46E9-AFDB-563EAA2E318E}" type="pres">
      <dgm:prSet presAssocID="{A70BEF5C-9D97-4C4C-BCEF-7BE1EF8B1628}" presName="parallelogram3" presStyleLbl="alignNode1" presStyleIdx="16" presStyleCnt="56"/>
      <dgm:spPr/>
    </dgm:pt>
    <dgm:pt modelId="{9DF9FCE6-7C31-40B1-ADB2-B1FB28E3AC71}" type="pres">
      <dgm:prSet presAssocID="{A70BEF5C-9D97-4C4C-BCEF-7BE1EF8B1628}" presName="parallelogram4" presStyleLbl="alignNode1" presStyleIdx="17" presStyleCnt="56"/>
      <dgm:spPr/>
    </dgm:pt>
    <dgm:pt modelId="{E9A5F1A7-777E-45DB-A2CF-7A7E9DE09063}" type="pres">
      <dgm:prSet presAssocID="{A70BEF5C-9D97-4C4C-BCEF-7BE1EF8B1628}" presName="parallelogram5" presStyleLbl="alignNode1" presStyleIdx="18" presStyleCnt="56"/>
      <dgm:spPr/>
    </dgm:pt>
    <dgm:pt modelId="{AF6AD581-4FFF-4ED1-843E-EE15A6EEA10D}" type="pres">
      <dgm:prSet presAssocID="{A70BEF5C-9D97-4C4C-BCEF-7BE1EF8B1628}" presName="parallelogram6" presStyleLbl="alignNode1" presStyleIdx="19" presStyleCnt="56"/>
      <dgm:spPr/>
    </dgm:pt>
    <dgm:pt modelId="{A0B6CB5A-633A-4825-8510-160CE5CB4213}" type="pres">
      <dgm:prSet presAssocID="{A70BEF5C-9D97-4C4C-BCEF-7BE1EF8B1628}" presName="parallelogram7" presStyleLbl="alignNode1" presStyleIdx="20" presStyleCnt="56"/>
      <dgm:spPr/>
    </dgm:pt>
    <dgm:pt modelId="{EF4D61C5-1426-49B8-9B45-BE63E1AAE088}" type="pres">
      <dgm:prSet presAssocID="{4AD4B780-C998-414B-A88F-03568AC92F5E}" presName="sibTrans" presStyleCnt="0"/>
      <dgm:spPr/>
    </dgm:pt>
    <dgm:pt modelId="{4F133FBE-85C5-45F6-848F-105C17F7607F}" type="pres">
      <dgm:prSet presAssocID="{DAFEA2CA-8B59-4B30-BDFF-328D96EEB6D4}" presName="parenttextcomposite" presStyleCnt="0"/>
      <dgm:spPr/>
    </dgm:pt>
    <dgm:pt modelId="{BBA8ABB9-F31E-489A-ACE3-1521BD3D6D99}" type="pres">
      <dgm:prSet presAssocID="{DAFEA2CA-8B59-4B30-BDFF-328D96EEB6D4}" presName="parenttext" presStyleLbl="revTx" presStyleIdx="3" presStyleCnt="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14EDB6-2F4C-42DD-BD57-B1B69C8B7674}" type="pres">
      <dgm:prSet presAssocID="{DAFEA2CA-8B59-4B30-BDFF-328D96EEB6D4}" presName="parallelogramComposite" presStyleCnt="0"/>
      <dgm:spPr/>
    </dgm:pt>
    <dgm:pt modelId="{A6306237-1E25-4754-9E89-0F5613F6AD24}" type="pres">
      <dgm:prSet presAssocID="{DAFEA2CA-8B59-4B30-BDFF-328D96EEB6D4}" presName="parallelogram1" presStyleLbl="alignNode1" presStyleIdx="21" presStyleCnt="56"/>
      <dgm:spPr/>
    </dgm:pt>
    <dgm:pt modelId="{324ED4C2-D707-417A-B660-926DE1ACB788}" type="pres">
      <dgm:prSet presAssocID="{DAFEA2CA-8B59-4B30-BDFF-328D96EEB6D4}" presName="parallelogram2" presStyleLbl="alignNode1" presStyleIdx="22" presStyleCnt="56"/>
      <dgm:spPr/>
    </dgm:pt>
    <dgm:pt modelId="{BB9D6A94-A0DA-4B61-AD20-A4805EDF75AA}" type="pres">
      <dgm:prSet presAssocID="{DAFEA2CA-8B59-4B30-BDFF-328D96EEB6D4}" presName="parallelogram3" presStyleLbl="alignNode1" presStyleIdx="23" presStyleCnt="56"/>
      <dgm:spPr/>
    </dgm:pt>
    <dgm:pt modelId="{A2270855-2B22-4D81-9BF0-C650414A685A}" type="pres">
      <dgm:prSet presAssocID="{DAFEA2CA-8B59-4B30-BDFF-328D96EEB6D4}" presName="parallelogram4" presStyleLbl="alignNode1" presStyleIdx="24" presStyleCnt="56"/>
      <dgm:spPr/>
    </dgm:pt>
    <dgm:pt modelId="{5D3B9384-397B-46CB-9BDE-107CDFCF59A0}" type="pres">
      <dgm:prSet presAssocID="{DAFEA2CA-8B59-4B30-BDFF-328D96EEB6D4}" presName="parallelogram5" presStyleLbl="alignNode1" presStyleIdx="25" presStyleCnt="56"/>
      <dgm:spPr/>
    </dgm:pt>
    <dgm:pt modelId="{B37029B4-7CFF-4BBA-B7D2-99B9E3F055F3}" type="pres">
      <dgm:prSet presAssocID="{DAFEA2CA-8B59-4B30-BDFF-328D96EEB6D4}" presName="parallelogram6" presStyleLbl="alignNode1" presStyleIdx="26" presStyleCnt="56"/>
      <dgm:spPr/>
    </dgm:pt>
    <dgm:pt modelId="{1FB82202-0BAC-4389-9E84-060B3D67F813}" type="pres">
      <dgm:prSet presAssocID="{DAFEA2CA-8B59-4B30-BDFF-328D96EEB6D4}" presName="parallelogram7" presStyleLbl="alignNode1" presStyleIdx="27" presStyleCnt="56"/>
      <dgm:spPr/>
    </dgm:pt>
    <dgm:pt modelId="{F51B2CCA-AAFC-4E55-98E6-169E83A7F638}" type="pres">
      <dgm:prSet presAssocID="{B2B85191-FE34-4BFC-BDC9-B0ADF8E1462E}" presName="sibTrans" presStyleCnt="0"/>
      <dgm:spPr/>
    </dgm:pt>
    <dgm:pt modelId="{C0417287-2DD5-4F8B-B60C-0340FFD8678A}" type="pres">
      <dgm:prSet presAssocID="{E0DF2457-7437-4868-8D74-B2BFC3F406E1}" presName="parenttextcomposite" presStyleCnt="0"/>
      <dgm:spPr/>
    </dgm:pt>
    <dgm:pt modelId="{3625F549-11D0-436E-99F3-260116870E6B}" type="pres">
      <dgm:prSet presAssocID="{E0DF2457-7437-4868-8D74-B2BFC3F406E1}" presName="parenttext" presStyleLbl="revTx" presStyleIdx="4" presStyleCnt="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682AE9-5C5C-448E-A242-6F18DA218A00}" type="pres">
      <dgm:prSet presAssocID="{E0DF2457-7437-4868-8D74-B2BFC3F406E1}" presName="parallelogramComposite" presStyleCnt="0"/>
      <dgm:spPr/>
    </dgm:pt>
    <dgm:pt modelId="{3ACCB32B-E032-4C89-BB22-361E4A5EF2D5}" type="pres">
      <dgm:prSet presAssocID="{E0DF2457-7437-4868-8D74-B2BFC3F406E1}" presName="parallelogram1" presStyleLbl="alignNode1" presStyleIdx="28" presStyleCnt="56"/>
      <dgm:spPr/>
    </dgm:pt>
    <dgm:pt modelId="{9ED9FB77-D095-4DBA-A7D6-667A4BB63A2E}" type="pres">
      <dgm:prSet presAssocID="{E0DF2457-7437-4868-8D74-B2BFC3F406E1}" presName="parallelogram2" presStyleLbl="alignNode1" presStyleIdx="29" presStyleCnt="56"/>
      <dgm:spPr/>
    </dgm:pt>
    <dgm:pt modelId="{AEE44F72-8898-4C14-A670-7C69B0466AED}" type="pres">
      <dgm:prSet presAssocID="{E0DF2457-7437-4868-8D74-B2BFC3F406E1}" presName="parallelogram3" presStyleLbl="alignNode1" presStyleIdx="30" presStyleCnt="56"/>
      <dgm:spPr/>
    </dgm:pt>
    <dgm:pt modelId="{AA8B46F8-3409-4967-B1E4-630846CDCD73}" type="pres">
      <dgm:prSet presAssocID="{E0DF2457-7437-4868-8D74-B2BFC3F406E1}" presName="parallelogram4" presStyleLbl="alignNode1" presStyleIdx="31" presStyleCnt="56"/>
      <dgm:spPr/>
    </dgm:pt>
    <dgm:pt modelId="{E9D2FAA0-0384-46D1-8EB0-7122EBFA81DC}" type="pres">
      <dgm:prSet presAssocID="{E0DF2457-7437-4868-8D74-B2BFC3F406E1}" presName="parallelogram5" presStyleLbl="alignNode1" presStyleIdx="32" presStyleCnt="56"/>
      <dgm:spPr/>
    </dgm:pt>
    <dgm:pt modelId="{4596EAB3-24E3-419F-B1AA-34B02D317AF6}" type="pres">
      <dgm:prSet presAssocID="{E0DF2457-7437-4868-8D74-B2BFC3F406E1}" presName="parallelogram6" presStyleLbl="alignNode1" presStyleIdx="33" presStyleCnt="56"/>
      <dgm:spPr/>
    </dgm:pt>
    <dgm:pt modelId="{302C91DA-0B55-46F3-B9EB-BD48BB1C7A17}" type="pres">
      <dgm:prSet presAssocID="{E0DF2457-7437-4868-8D74-B2BFC3F406E1}" presName="parallelogram7" presStyleLbl="alignNode1" presStyleIdx="34" presStyleCnt="56"/>
      <dgm:spPr/>
    </dgm:pt>
    <dgm:pt modelId="{8907ECB0-CC20-4AA7-A32A-30754988456C}" type="pres">
      <dgm:prSet presAssocID="{CAC36390-EEBD-4DFD-A2D5-E6596DAE0DDC}" presName="sibTrans" presStyleCnt="0"/>
      <dgm:spPr/>
    </dgm:pt>
    <dgm:pt modelId="{55C1A0C7-5021-44FB-BF79-23BEE2132FA3}" type="pres">
      <dgm:prSet presAssocID="{8EB2A86E-899C-4A9C-96BD-241C14C76E4A}" presName="parenttextcomposite" presStyleCnt="0"/>
      <dgm:spPr/>
    </dgm:pt>
    <dgm:pt modelId="{F949C99F-3148-40D1-AA43-A076B5E74A26}" type="pres">
      <dgm:prSet presAssocID="{8EB2A86E-899C-4A9C-96BD-241C14C76E4A}" presName="parenttext" presStyleLbl="revTx" presStyleIdx="5" presStyleCnt="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C46E20-EE3E-4138-A7EF-DC78484FA40C}" type="pres">
      <dgm:prSet presAssocID="{8EB2A86E-899C-4A9C-96BD-241C14C76E4A}" presName="parallelogramComposite" presStyleCnt="0"/>
      <dgm:spPr/>
    </dgm:pt>
    <dgm:pt modelId="{CD32551C-AC15-407E-AC4D-7EFA30855977}" type="pres">
      <dgm:prSet presAssocID="{8EB2A86E-899C-4A9C-96BD-241C14C76E4A}" presName="parallelogram1" presStyleLbl="alignNode1" presStyleIdx="35" presStyleCnt="56"/>
      <dgm:spPr/>
    </dgm:pt>
    <dgm:pt modelId="{9F9E95FB-F25B-4EB1-8760-36A683950768}" type="pres">
      <dgm:prSet presAssocID="{8EB2A86E-899C-4A9C-96BD-241C14C76E4A}" presName="parallelogram2" presStyleLbl="alignNode1" presStyleIdx="36" presStyleCnt="56"/>
      <dgm:spPr/>
    </dgm:pt>
    <dgm:pt modelId="{646C1780-2841-4E44-839F-1A0DA46D5E02}" type="pres">
      <dgm:prSet presAssocID="{8EB2A86E-899C-4A9C-96BD-241C14C76E4A}" presName="parallelogram3" presStyleLbl="alignNode1" presStyleIdx="37" presStyleCnt="56"/>
      <dgm:spPr/>
    </dgm:pt>
    <dgm:pt modelId="{F0464021-F63B-471A-A53D-27D1861A172A}" type="pres">
      <dgm:prSet presAssocID="{8EB2A86E-899C-4A9C-96BD-241C14C76E4A}" presName="parallelogram4" presStyleLbl="alignNode1" presStyleIdx="38" presStyleCnt="56"/>
      <dgm:spPr/>
    </dgm:pt>
    <dgm:pt modelId="{C5E7C312-607D-4C08-9E9B-9C073CDCF45D}" type="pres">
      <dgm:prSet presAssocID="{8EB2A86E-899C-4A9C-96BD-241C14C76E4A}" presName="parallelogram5" presStyleLbl="alignNode1" presStyleIdx="39" presStyleCnt="56"/>
      <dgm:spPr/>
    </dgm:pt>
    <dgm:pt modelId="{C4B0183B-75B4-4969-953D-90F5EF067BD5}" type="pres">
      <dgm:prSet presAssocID="{8EB2A86E-899C-4A9C-96BD-241C14C76E4A}" presName="parallelogram6" presStyleLbl="alignNode1" presStyleIdx="40" presStyleCnt="56"/>
      <dgm:spPr/>
    </dgm:pt>
    <dgm:pt modelId="{2D68D87F-E0FC-4474-B21E-60F782FE2338}" type="pres">
      <dgm:prSet presAssocID="{8EB2A86E-899C-4A9C-96BD-241C14C76E4A}" presName="parallelogram7" presStyleLbl="alignNode1" presStyleIdx="41" presStyleCnt="56"/>
      <dgm:spPr/>
    </dgm:pt>
    <dgm:pt modelId="{29A75F7D-5DE9-42C1-9212-7A7AA2CA5A49}" type="pres">
      <dgm:prSet presAssocID="{F47624A4-8FBF-48E2-8394-7AC1C45F36E1}" presName="sibTrans" presStyleCnt="0"/>
      <dgm:spPr/>
    </dgm:pt>
    <dgm:pt modelId="{214CF885-9337-4897-B4DA-8A733F6DEFEC}" type="pres">
      <dgm:prSet presAssocID="{F49E64EA-38B1-44E1-83E0-DA445BD09CBB}" presName="parenttextcomposite" presStyleCnt="0"/>
      <dgm:spPr/>
    </dgm:pt>
    <dgm:pt modelId="{82C57FE7-B254-4F60-8D0E-E301AA915DE3}" type="pres">
      <dgm:prSet presAssocID="{F49E64EA-38B1-44E1-83E0-DA445BD09CBB}" presName="parenttext" presStyleLbl="revTx" presStyleIdx="6" presStyleCnt="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6AB539-AEC1-4B72-B0BA-CD18A8AEB3CF}" type="pres">
      <dgm:prSet presAssocID="{F49E64EA-38B1-44E1-83E0-DA445BD09CBB}" presName="parallelogramComposite" presStyleCnt="0"/>
      <dgm:spPr/>
    </dgm:pt>
    <dgm:pt modelId="{E7064E72-CF07-4096-A229-D3088FADB75D}" type="pres">
      <dgm:prSet presAssocID="{F49E64EA-38B1-44E1-83E0-DA445BD09CBB}" presName="parallelogram1" presStyleLbl="alignNode1" presStyleIdx="42" presStyleCnt="56"/>
      <dgm:spPr/>
    </dgm:pt>
    <dgm:pt modelId="{541C85F3-2936-45E7-8E14-0FD35DFFAF93}" type="pres">
      <dgm:prSet presAssocID="{F49E64EA-38B1-44E1-83E0-DA445BD09CBB}" presName="parallelogram2" presStyleLbl="alignNode1" presStyleIdx="43" presStyleCnt="56"/>
      <dgm:spPr/>
    </dgm:pt>
    <dgm:pt modelId="{531E5437-E2C3-4B75-8C50-E80643F42F85}" type="pres">
      <dgm:prSet presAssocID="{F49E64EA-38B1-44E1-83E0-DA445BD09CBB}" presName="parallelogram3" presStyleLbl="alignNode1" presStyleIdx="44" presStyleCnt="56"/>
      <dgm:spPr/>
    </dgm:pt>
    <dgm:pt modelId="{2CAB0674-0B28-4677-8E39-65D8B04CF15C}" type="pres">
      <dgm:prSet presAssocID="{F49E64EA-38B1-44E1-83E0-DA445BD09CBB}" presName="parallelogram4" presStyleLbl="alignNode1" presStyleIdx="45" presStyleCnt="56"/>
      <dgm:spPr/>
    </dgm:pt>
    <dgm:pt modelId="{0326C0C5-8FAD-4297-8F18-4B6C74692B7F}" type="pres">
      <dgm:prSet presAssocID="{F49E64EA-38B1-44E1-83E0-DA445BD09CBB}" presName="parallelogram5" presStyleLbl="alignNode1" presStyleIdx="46" presStyleCnt="56"/>
      <dgm:spPr/>
    </dgm:pt>
    <dgm:pt modelId="{7820804A-22BE-4E20-BBA5-0F43C1D1FAAE}" type="pres">
      <dgm:prSet presAssocID="{F49E64EA-38B1-44E1-83E0-DA445BD09CBB}" presName="parallelogram6" presStyleLbl="alignNode1" presStyleIdx="47" presStyleCnt="56"/>
      <dgm:spPr/>
    </dgm:pt>
    <dgm:pt modelId="{34B31591-16E4-49A6-8800-0D254673839E}" type="pres">
      <dgm:prSet presAssocID="{F49E64EA-38B1-44E1-83E0-DA445BD09CBB}" presName="parallelogram7" presStyleLbl="alignNode1" presStyleIdx="48" presStyleCnt="56"/>
      <dgm:spPr/>
    </dgm:pt>
    <dgm:pt modelId="{692C8C6C-ABF3-43EF-B0EC-7A41334AF6E1}" type="pres">
      <dgm:prSet presAssocID="{99C6B0AC-7269-4FF3-9189-BA3F3C539298}" presName="sibTrans" presStyleCnt="0"/>
      <dgm:spPr/>
    </dgm:pt>
    <dgm:pt modelId="{E38B4BA4-3B81-4257-8C5A-11FCD9471E92}" type="pres">
      <dgm:prSet presAssocID="{E0E1F85B-7A47-4FD4-9F05-95DB1339F550}" presName="parenttextcomposite" presStyleCnt="0"/>
      <dgm:spPr/>
    </dgm:pt>
    <dgm:pt modelId="{A5A33C64-F291-4B9A-9BB0-6F1161DA4DB1}" type="pres">
      <dgm:prSet presAssocID="{E0E1F85B-7A47-4FD4-9F05-95DB1339F550}" presName="parenttext" presStyleLbl="revTx" presStyleIdx="7" presStyleCnt="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7D453F-A513-40C9-9CB8-85A3B6585F03}" type="pres">
      <dgm:prSet presAssocID="{E0E1F85B-7A47-4FD4-9F05-95DB1339F550}" presName="parallelogramComposite" presStyleCnt="0"/>
      <dgm:spPr/>
    </dgm:pt>
    <dgm:pt modelId="{C33E313B-88E2-4491-B62C-D97D83AF73AD}" type="pres">
      <dgm:prSet presAssocID="{E0E1F85B-7A47-4FD4-9F05-95DB1339F550}" presName="parallelogram1" presStyleLbl="alignNode1" presStyleIdx="49" presStyleCnt="56"/>
      <dgm:spPr/>
    </dgm:pt>
    <dgm:pt modelId="{14CB3324-AFC6-441A-8908-2EAC0DB25D2B}" type="pres">
      <dgm:prSet presAssocID="{E0E1F85B-7A47-4FD4-9F05-95DB1339F550}" presName="parallelogram2" presStyleLbl="alignNode1" presStyleIdx="50" presStyleCnt="56"/>
      <dgm:spPr/>
    </dgm:pt>
    <dgm:pt modelId="{4F86D5AC-68DD-4391-9BBB-EE57F7708B68}" type="pres">
      <dgm:prSet presAssocID="{E0E1F85B-7A47-4FD4-9F05-95DB1339F550}" presName="parallelogram3" presStyleLbl="alignNode1" presStyleIdx="51" presStyleCnt="56"/>
      <dgm:spPr/>
    </dgm:pt>
    <dgm:pt modelId="{4BBF3D13-36DA-4A54-8F94-37BE6D69B09C}" type="pres">
      <dgm:prSet presAssocID="{E0E1F85B-7A47-4FD4-9F05-95DB1339F550}" presName="parallelogram4" presStyleLbl="alignNode1" presStyleIdx="52" presStyleCnt="56"/>
      <dgm:spPr/>
    </dgm:pt>
    <dgm:pt modelId="{A3C8B8EE-7BF0-4F0B-BC82-A3CCDA84812A}" type="pres">
      <dgm:prSet presAssocID="{E0E1F85B-7A47-4FD4-9F05-95DB1339F550}" presName="parallelogram5" presStyleLbl="alignNode1" presStyleIdx="53" presStyleCnt="56"/>
      <dgm:spPr/>
    </dgm:pt>
    <dgm:pt modelId="{E6C1D49D-3559-4EF7-ADFB-9CA8355BAF18}" type="pres">
      <dgm:prSet presAssocID="{E0E1F85B-7A47-4FD4-9F05-95DB1339F550}" presName="parallelogram6" presStyleLbl="alignNode1" presStyleIdx="54" presStyleCnt="56"/>
      <dgm:spPr/>
    </dgm:pt>
    <dgm:pt modelId="{A468A870-8C2E-44BF-A94F-AEA6780BC744}" type="pres">
      <dgm:prSet presAssocID="{E0E1F85B-7A47-4FD4-9F05-95DB1339F550}" presName="parallelogram7" presStyleLbl="alignNode1" presStyleIdx="55" presStyleCnt="56"/>
      <dgm:spPr/>
    </dgm:pt>
  </dgm:ptLst>
  <dgm:cxnLst>
    <dgm:cxn modelId="{0FB601FA-B3D0-4C62-BADC-7FF0606E7C7A}" srcId="{2BE2BF11-0E28-414C-B7E5-DEA2E6FD54DB}" destId="{8EB2A86E-899C-4A9C-96BD-241C14C76E4A}" srcOrd="5" destOrd="0" parTransId="{8D1C238C-D3D6-4EEC-B846-900EB4A6899C}" sibTransId="{F47624A4-8FBF-48E2-8394-7AC1C45F36E1}"/>
    <dgm:cxn modelId="{455913AB-B8C4-4638-A893-B42ABFA862CC}" type="presOf" srcId="{8EB2A86E-899C-4A9C-96BD-241C14C76E4A}" destId="{F949C99F-3148-40D1-AA43-A076B5E74A26}" srcOrd="0" destOrd="0" presId="urn:microsoft.com/office/officeart/2008/layout/VerticalAccentList"/>
    <dgm:cxn modelId="{8A186076-44BA-4DFE-884E-FE5F8697C325}" srcId="{2BE2BF11-0E28-414C-B7E5-DEA2E6FD54DB}" destId="{E0E1F85B-7A47-4FD4-9F05-95DB1339F550}" srcOrd="7" destOrd="0" parTransId="{50D3154F-2B67-4DE4-980C-0397D6A923DA}" sibTransId="{81CBFD4A-E83C-4D12-97E5-5B8CB973CDCB}"/>
    <dgm:cxn modelId="{CE56E514-F69B-4660-B755-BDBCF0877D1B}" srcId="{2BE2BF11-0E28-414C-B7E5-DEA2E6FD54DB}" destId="{785BFEFA-3FA0-4514-A644-9796FC5A92AA}" srcOrd="0" destOrd="0" parTransId="{DA5BF7E1-2708-48B6-B2A8-BB46477671D4}" sibTransId="{96D1EC1B-B9EB-4B1B-A716-C93708238122}"/>
    <dgm:cxn modelId="{22706146-8AC0-429D-A639-49707021945C}" type="presOf" srcId="{F49E64EA-38B1-44E1-83E0-DA445BD09CBB}" destId="{82C57FE7-B254-4F60-8D0E-E301AA915DE3}" srcOrd="0" destOrd="0" presId="urn:microsoft.com/office/officeart/2008/layout/VerticalAccentList"/>
    <dgm:cxn modelId="{97DE43C4-B556-4BBD-9DA2-5B7F50E07415}" type="presOf" srcId="{E0E1F85B-7A47-4FD4-9F05-95DB1339F550}" destId="{A5A33C64-F291-4B9A-9BB0-6F1161DA4DB1}" srcOrd="0" destOrd="0" presId="urn:microsoft.com/office/officeart/2008/layout/VerticalAccentList"/>
    <dgm:cxn modelId="{10132ACE-1515-4D83-BED9-26774DF950DF}" srcId="{2BE2BF11-0E28-414C-B7E5-DEA2E6FD54DB}" destId="{F49E64EA-38B1-44E1-83E0-DA445BD09CBB}" srcOrd="6" destOrd="0" parTransId="{55EDEA6B-91F2-4F97-9F35-59EDE3246F3D}" sibTransId="{99C6B0AC-7269-4FF3-9189-BA3F3C539298}"/>
    <dgm:cxn modelId="{D5C88FBA-3551-4768-916C-4EB2AD6AB3C2}" srcId="{2BE2BF11-0E28-414C-B7E5-DEA2E6FD54DB}" destId="{A70BEF5C-9D97-4C4C-BCEF-7BE1EF8B1628}" srcOrd="2" destOrd="0" parTransId="{C31BEE74-18C4-42F2-B3DE-F510FDDE3728}" sibTransId="{4AD4B780-C998-414B-A88F-03568AC92F5E}"/>
    <dgm:cxn modelId="{F0520419-318B-46B0-85BA-C3EA8BE8FF53}" type="presOf" srcId="{A70BEF5C-9D97-4C4C-BCEF-7BE1EF8B1628}" destId="{D30CD3F6-E4DA-44A3-99F1-E06CF6ADAEA4}" srcOrd="0" destOrd="0" presId="urn:microsoft.com/office/officeart/2008/layout/VerticalAccentList"/>
    <dgm:cxn modelId="{80BB5221-297D-43F5-A944-6452A06609FD}" type="presOf" srcId="{DAFEA2CA-8B59-4B30-BDFF-328D96EEB6D4}" destId="{BBA8ABB9-F31E-489A-ACE3-1521BD3D6D99}" srcOrd="0" destOrd="0" presId="urn:microsoft.com/office/officeart/2008/layout/VerticalAccentList"/>
    <dgm:cxn modelId="{226841EA-5E60-4D26-BA94-B70858DAF5CB}" type="presOf" srcId="{824ACB91-F7FF-4512-A4D3-1B3520C4E805}" destId="{4FC4A4BC-FDEB-4871-A2A9-3DC3D0E7E5B6}" srcOrd="0" destOrd="0" presId="urn:microsoft.com/office/officeart/2008/layout/VerticalAccentList"/>
    <dgm:cxn modelId="{33F1AC42-9B4E-454D-AEC0-1E4C32FCE000}" srcId="{2BE2BF11-0E28-414C-B7E5-DEA2E6FD54DB}" destId="{DAFEA2CA-8B59-4B30-BDFF-328D96EEB6D4}" srcOrd="3" destOrd="0" parTransId="{F3B0E3BB-4F27-4E22-99E5-7B91F1ADB821}" sibTransId="{B2B85191-FE34-4BFC-BDC9-B0ADF8E1462E}"/>
    <dgm:cxn modelId="{134FAF0E-CCDC-4CF7-93B2-F73A9A2D04EC}" srcId="{2BE2BF11-0E28-414C-B7E5-DEA2E6FD54DB}" destId="{824ACB91-F7FF-4512-A4D3-1B3520C4E805}" srcOrd="1" destOrd="0" parTransId="{894CFCFF-E7E7-49F8-8711-7477A21C0FA1}" sibTransId="{DCDBF5BB-AC4F-4994-B568-554F8AC27C12}"/>
    <dgm:cxn modelId="{E23CDA62-4940-469E-A70A-99ECC660F522}" type="presOf" srcId="{E0DF2457-7437-4868-8D74-B2BFC3F406E1}" destId="{3625F549-11D0-436E-99F3-260116870E6B}" srcOrd="0" destOrd="0" presId="urn:microsoft.com/office/officeart/2008/layout/VerticalAccentList"/>
    <dgm:cxn modelId="{1B77482E-CE01-4FB2-8ED7-84B0EEC4FDA8}" type="presOf" srcId="{2BE2BF11-0E28-414C-B7E5-DEA2E6FD54DB}" destId="{5A2314A0-9792-4848-92EE-93E49C6D4D75}" srcOrd="0" destOrd="0" presId="urn:microsoft.com/office/officeart/2008/layout/VerticalAccentList"/>
    <dgm:cxn modelId="{EB6583EA-EEE7-43FD-ADCC-456A79079F30}" type="presOf" srcId="{785BFEFA-3FA0-4514-A644-9796FC5A92AA}" destId="{4BDB9719-DF6A-4894-8E7A-4CF5467BB2AD}" srcOrd="0" destOrd="0" presId="urn:microsoft.com/office/officeart/2008/layout/VerticalAccentList"/>
    <dgm:cxn modelId="{2729589B-47DD-47C8-9087-68353193845C}" srcId="{2BE2BF11-0E28-414C-B7E5-DEA2E6FD54DB}" destId="{E0DF2457-7437-4868-8D74-B2BFC3F406E1}" srcOrd="4" destOrd="0" parTransId="{B4B309BA-DFC0-43E0-8243-9E2B8662E45C}" sibTransId="{CAC36390-EEBD-4DFD-A2D5-E6596DAE0DDC}"/>
    <dgm:cxn modelId="{A7041DBE-464C-431C-8168-9C034E92E9CE}" type="presParOf" srcId="{5A2314A0-9792-4848-92EE-93E49C6D4D75}" destId="{6026E1BA-F571-4F8A-9FE8-AD7474F1D9E8}" srcOrd="0" destOrd="0" presId="urn:microsoft.com/office/officeart/2008/layout/VerticalAccentList"/>
    <dgm:cxn modelId="{8F25CA5C-C1A5-4058-A791-0F881609A1A6}" type="presParOf" srcId="{6026E1BA-F571-4F8A-9FE8-AD7474F1D9E8}" destId="{4BDB9719-DF6A-4894-8E7A-4CF5467BB2AD}" srcOrd="0" destOrd="0" presId="urn:microsoft.com/office/officeart/2008/layout/VerticalAccentList"/>
    <dgm:cxn modelId="{936580A7-F9C5-407B-8ABA-96C19B4396DD}" type="presParOf" srcId="{5A2314A0-9792-4848-92EE-93E49C6D4D75}" destId="{5A56022D-D46B-4440-8460-68E29E99BEB0}" srcOrd="1" destOrd="0" presId="urn:microsoft.com/office/officeart/2008/layout/VerticalAccentList"/>
    <dgm:cxn modelId="{4993433B-A261-454C-9474-3A3F58EBD2E7}" type="presParOf" srcId="{5A56022D-D46B-4440-8460-68E29E99BEB0}" destId="{8F801971-EFE8-4530-961B-1274716D27A4}" srcOrd="0" destOrd="0" presId="urn:microsoft.com/office/officeart/2008/layout/VerticalAccentList"/>
    <dgm:cxn modelId="{A7E6A289-BE22-4336-AC7E-C89E494C242D}" type="presParOf" srcId="{5A56022D-D46B-4440-8460-68E29E99BEB0}" destId="{A5023898-B818-4037-8780-F30B51AB4DC1}" srcOrd="1" destOrd="0" presId="urn:microsoft.com/office/officeart/2008/layout/VerticalAccentList"/>
    <dgm:cxn modelId="{F550A615-8D26-43FB-8F75-9A298E21A04E}" type="presParOf" srcId="{5A56022D-D46B-4440-8460-68E29E99BEB0}" destId="{E4A19B35-925E-4919-8CA8-51446002CCE6}" srcOrd="2" destOrd="0" presId="urn:microsoft.com/office/officeart/2008/layout/VerticalAccentList"/>
    <dgm:cxn modelId="{F35BEDE8-74D0-4798-B432-F82231C5CAD1}" type="presParOf" srcId="{5A56022D-D46B-4440-8460-68E29E99BEB0}" destId="{CDC74375-631B-4D3E-BF44-31703012D442}" srcOrd="3" destOrd="0" presId="urn:microsoft.com/office/officeart/2008/layout/VerticalAccentList"/>
    <dgm:cxn modelId="{926FECDE-24A9-449B-AF60-CAA806DAA212}" type="presParOf" srcId="{5A56022D-D46B-4440-8460-68E29E99BEB0}" destId="{E4E599D6-EA5A-4DC0-A5A2-E4BC9908906A}" srcOrd="4" destOrd="0" presId="urn:microsoft.com/office/officeart/2008/layout/VerticalAccentList"/>
    <dgm:cxn modelId="{E62CA6E6-2387-425F-8369-66CC0B2A8E41}" type="presParOf" srcId="{5A56022D-D46B-4440-8460-68E29E99BEB0}" destId="{30DDACBA-DA01-494D-93C8-14E28594B5F6}" srcOrd="5" destOrd="0" presId="urn:microsoft.com/office/officeart/2008/layout/VerticalAccentList"/>
    <dgm:cxn modelId="{9ACF660E-CBDF-4A3E-AEEA-38406E5C7556}" type="presParOf" srcId="{5A56022D-D46B-4440-8460-68E29E99BEB0}" destId="{B1278B64-6EF0-4DBD-B075-BCB410F6C5CB}" srcOrd="6" destOrd="0" presId="urn:microsoft.com/office/officeart/2008/layout/VerticalAccentList"/>
    <dgm:cxn modelId="{3EC91B81-C1E5-4BAC-84A7-F7FABA05AB10}" type="presParOf" srcId="{5A2314A0-9792-4848-92EE-93E49C6D4D75}" destId="{7632B850-23F1-48D1-BC31-D00FC6E2598A}" srcOrd="2" destOrd="0" presId="urn:microsoft.com/office/officeart/2008/layout/VerticalAccentList"/>
    <dgm:cxn modelId="{C7AFAB80-CDD1-4281-9940-3598B9B2EC27}" type="presParOf" srcId="{5A2314A0-9792-4848-92EE-93E49C6D4D75}" destId="{45FF6901-4972-4E20-9D34-44B8F73C890F}" srcOrd="3" destOrd="0" presId="urn:microsoft.com/office/officeart/2008/layout/VerticalAccentList"/>
    <dgm:cxn modelId="{6734B36C-476A-40EC-B227-66848196B0EB}" type="presParOf" srcId="{45FF6901-4972-4E20-9D34-44B8F73C890F}" destId="{4FC4A4BC-FDEB-4871-A2A9-3DC3D0E7E5B6}" srcOrd="0" destOrd="0" presId="urn:microsoft.com/office/officeart/2008/layout/VerticalAccentList"/>
    <dgm:cxn modelId="{BDA563E5-9F23-4001-9F7C-C4016FC1981B}" type="presParOf" srcId="{5A2314A0-9792-4848-92EE-93E49C6D4D75}" destId="{FCBF32A3-B09D-4D37-9FE7-C020142A5A05}" srcOrd="4" destOrd="0" presId="urn:microsoft.com/office/officeart/2008/layout/VerticalAccentList"/>
    <dgm:cxn modelId="{A34C1601-331D-4FFE-A0E5-54A7EA3370DD}" type="presParOf" srcId="{FCBF32A3-B09D-4D37-9FE7-C020142A5A05}" destId="{7EB413AD-6EDB-4B8B-B478-535638BFAFD3}" srcOrd="0" destOrd="0" presId="urn:microsoft.com/office/officeart/2008/layout/VerticalAccentList"/>
    <dgm:cxn modelId="{156BFE29-D802-48D7-A85F-7AC82485DF3B}" type="presParOf" srcId="{FCBF32A3-B09D-4D37-9FE7-C020142A5A05}" destId="{63C2C79D-598B-4056-B0B9-DBFCF34D1697}" srcOrd="1" destOrd="0" presId="urn:microsoft.com/office/officeart/2008/layout/VerticalAccentList"/>
    <dgm:cxn modelId="{5E339E8F-4CE5-4481-9FD0-141AEF88DBB8}" type="presParOf" srcId="{FCBF32A3-B09D-4D37-9FE7-C020142A5A05}" destId="{F905770D-D83C-41BA-B431-6EE8B8DD97E8}" srcOrd="2" destOrd="0" presId="urn:microsoft.com/office/officeart/2008/layout/VerticalAccentList"/>
    <dgm:cxn modelId="{9EDDB834-E6BF-4829-AE32-160C8BBB2202}" type="presParOf" srcId="{FCBF32A3-B09D-4D37-9FE7-C020142A5A05}" destId="{A7299E06-E8E1-4EA5-B7F7-EBE090862E73}" srcOrd="3" destOrd="0" presId="urn:microsoft.com/office/officeart/2008/layout/VerticalAccentList"/>
    <dgm:cxn modelId="{B43F4422-6D09-462D-98E3-47E7CC5D34EE}" type="presParOf" srcId="{FCBF32A3-B09D-4D37-9FE7-C020142A5A05}" destId="{E5C1F524-87DE-45C3-9588-86377504B841}" srcOrd="4" destOrd="0" presId="urn:microsoft.com/office/officeart/2008/layout/VerticalAccentList"/>
    <dgm:cxn modelId="{4A1BB9EF-C239-4C8F-85C3-62175E3A2FF0}" type="presParOf" srcId="{FCBF32A3-B09D-4D37-9FE7-C020142A5A05}" destId="{BA88D4FC-CC93-4211-9793-A99EAF690026}" srcOrd="5" destOrd="0" presId="urn:microsoft.com/office/officeart/2008/layout/VerticalAccentList"/>
    <dgm:cxn modelId="{4CFBFCE6-0EDE-4CDF-B531-FC4ADD4763A5}" type="presParOf" srcId="{FCBF32A3-B09D-4D37-9FE7-C020142A5A05}" destId="{4868F98E-6737-45A9-BA54-95DB38EB4164}" srcOrd="6" destOrd="0" presId="urn:microsoft.com/office/officeart/2008/layout/VerticalAccentList"/>
    <dgm:cxn modelId="{D5FEEC8B-F950-412A-A78F-3263A63741E7}" type="presParOf" srcId="{5A2314A0-9792-4848-92EE-93E49C6D4D75}" destId="{CE5CE254-8914-4526-94D8-C08123ABA417}" srcOrd="5" destOrd="0" presId="urn:microsoft.com/office/officeart/2008/layout/VerticalAccentList"/>
    <dgm:cxn modelId="{3B4D2380-FE53-461E-B5F2-AD8A62B2C81B}" type="presParOf" srcId="{5A2314A0-9792-4848-92EE-93E49C6D4D75}" destId="{B3F30721-0564-42D0-A486-C78482C5C16A}" srcOrd="6" destOrd="0" presId="urn:microsoft.com/office/officeart/2008/layout/VerticalAccentList"/>
    <dgm:cxn modelId="{4EB7C6B5-8177-4E60-947B-CDABBB20D7BB}" type="presParOf" srcId="{B3F30721-0564-42D0-A486-C78482C5C16A}" destId="{D30CD3F6-E4DA-44A3-99F1-E06CF6ADAEA4}" srcOrd="0" destOrd="0" presId="urn:microsoft.com/office/officeart/2008/layout/VerticalAccentList"/>
    <dgm:cxn modelId="{C6C3A0F9-1AE7-4D58-8B38-33D74D82C45B}" type="presParOf" srcId="{5A2314A0-9792-4848-92EE-93E49C6D4D75}" destId="{7ABAF755-F5A9-4E18-B748-F0D7EA552134}" srcOrd="7" destOrd="0" presId="urn:microsoft.com/office/officeart/2008/layout/VerticalAccentList"/>
    <dgm:cxn modelId="{FBF5B1CE-00DB-4621-844A-CBE2082B9622}" type="presParOf" srcId="{7ABAF755-F5A9-4E18-B748-F0D7EA552134}" destId="{95EAA3CE-6ADA-4EE5-82EE-37679FC35612}" srcOrd="0" destOrd="0" presId="urn:microsoft.com/office/officeart/2008/layout/VerticalAccentList"/>
    <dgm:cxn modelId="{74BBD466-FE20-4CFD-9334-F5789971CA3F}" type="presParOf" srcId="{7ABAF755-F5A9-4E18-B748-F0D7EA552134}" destId="{3F44AF90-4870-4B08-B181-DEDD2AF6B74C}" srcOrd="1" destOrd="0" presId="urn:microsoft.com/office/officeart/2008/layout/VerticalAccentList"/>
    <dgm:cxn modelId="{6BB5ACED-544F-4971-9E3A-4A0032489C93}" type="presParOf" srcId="{7ABAF755-F5A9-4E18-B748-F0D7EA552134}" destId="{B77D7E42-1115-46E9-AFDB-563EAA2E318E}" srcOrd="2" destOrd="0" presId="urn:microsoft.com/office/officeart/2008/layout/VerticalAccentList"/>
    <dgm:cxn modelId="{D5E22A0B-1EC0-4B32-AFE7-9B76FF6A9C53}" type="presParOf" srcId="{7ABAF755-F5A9-4E18-B748-F0D7EA552134}" destId="{9DF9FCE6-7C31-40B1-ADB2-B1FB28E3AC71}" srcOrd="3" destOrd="0" presId="urn:microsoft.com/office/officeart/2008/layout/VerticalAccentList"/>
    <dgm:cxn modelId="{E40448ED-6517-4B59-AE47-BE74AA8DB55C}" type="presParOf" srcId="{7ABAF755-F5A9-4E18-B748-F0D7EA552134}" destId="{E9A5F1A7-777E-45DB-A2CF-7A7E9DE09063}" srcOrd="4" destOrd="0" presId="urn:microsoft.com/office/officeart/2008/layout/VerticalAccentList"/>
    <dgm:cxn modelId="{F8E42985-EBAA-4B95-8783-A5F6E2F0DE6A}" type="presParOf" srcId="{7ABAF755-F5A9-4E18-B748-F0D7EA552134}" destId="{AF6AD581-4FFF-4ED1-843E-EE15A6EEA10D}" srcOrd="5" destOrd="0" presId="urn:microsoft.com/office/officeart/2008/layout/VerticalAccentList"/>
    <dgm:cxn modelId="{B0BA719D-AAEE-4CBA-9120-0FD46416F6E7}" type="presParOf" srcId="{7ABAF755-F5A9-4E18-B748-F0D7EA552134}" destId="{A0B6CB5A-633A-4825-8510-160CE5CB4213}" srcOrd="6" destOrd="0" presId="urn:microsoft.com/office/officeart/2008/layout/VerticalAccentList"/>
    <dgm:cxn modelId="{71BF2747-48AD-43EE-8EDA-1BE84381E16F}" type="presParOf" srcId="{5A2314A0-9792-4848-92EE-93E49C6D4D75}" destId="{EF4D61C5-1426-49B8-9B45-BE63E1AAE088}" srcOrd="8" destOrd="0" presId="urn:microsoft.com/office/officeart/2008/layout/VerticalAccentList"/>
    <dgm:cxn modelId="{D930DD84-96B7-4E2D-BD78-8392E1F3E2FA}" type="presParOf" srcId="{5A2314A0-9792-4848-92EE-93E49C6D4D75}" destId="{4F133FBE-85C5-45F6-848F-105C17F7607F}" srcOrd="9" destOrd="0" presId="urn:microsoft.com/office/officeart/2008/layout/VerticalAccentList"/>
    <dgm:cxn modelId="{5B6B4803-ED06-4DF4-AE30-C0B5FFDA748F}" type="presParOf" srcId="{4F133FBE-85C5-45F6-848F-105C17F7607F}" destId="{BBA8ABB9-F31E-489A-ACE3-1521BD3D6D99}" srcOrd="0" destOrd="0" presId="urn:microsoft.com/office/officeart/2008/layout/VerticalAccentList"/>
    <dgm:cxn modelId="{0B162B11-EAAF-4130-9D43-3D5E08297A5D}" type="presParOf" srcId="{5A2314A0-9792-4848-92EE-93E49C6D4D75}" destId="{DE14EDB6-2F4C-42DD-BD57-B1B69C8B7674}" srcOrd="10" destOrd="0" presId="urn:microsoft.com/office/officeart/2008/layout/VerticalAccentList"/>
    <dgm:cxn modelId="{A2AA4B99-424D-4E3A-8CFE-A14098ED3DA1}" type="presParOf" srcId="{DE14EDB6-2F4C-42DD-BD57-B1B69C8B7674}" destId="{A6306237-1E25-4754-9E89-0F5613F6AD24}" srcOrd="0" destOrd="0" presId="urn:microsoft.com/office/officeart/2008/layout/VerticalAccentList"/>
    <dgm:cxn modelId="{14035E2D-9D76-4460-91DE-8DBBCC7E1162}" type="presParOf" srcId="{DE14EDB6-2F4C-42DD-BD57-B1B69C8B7674}" destId="{324ED4C2-D707-417A-B660-926DE1ACB788}" srcOrd="1" destOrd="0" presId="urn:microsoft.com/office/officeart/2008/layout/VerticalAccentList"/>
    <dgm:cxn modelId="{ED6A2016-441E-494C-B95E-6053A1FE7018}" type="presParOf" srcId="{DE14EDB6-2F4C-42DD-BD57-B1B69C8B7674}" destId="{BB9D6A94-A0DA-4B61-AD20-A4805EDF75AA}" srcOrd="2" destOrd="0" presId="urn:microsoft.com/office/officeart/2008/layout/VerticalAccentList"/>
    <dgm:cxn modelId="{BFD1310E-F013-4D59-B6FE-B9E5D20C1DFD}" type="presParOf" srcId="{DE14EDB6-2F4C-42DD-BD57-B1B69C8B7674}" destId="{A2270855-2B22-4D81-9BF0-C650414A685A}" srcOrd="3" destOrd="0" presId="urn:microsoft.com/office/officeart/2008/layout/VerticalAccentList"/>
    <dgm:cxn modelId="{6839D8A2-5526-436F-9039-969B9A23709E}" type="presParOf" srcId="{DE14EDB6-2F4C-42DD-BD57-B1B69C8B7674}" destId="{5D3B9384-397B-46CB-9BDE-107CDFCF59A0}" srcOrd="4" destOrd="0" presId="urn:microsoft.com/office/officeart/2008/layout/VerticalAccentList"/>
    <dgm:cxn modelId="{E1068DBD-2F03-4AE2-9F09-AE2AFA6A285A}" type="presParOf" srcId="{DE14EDB6-2F4C-42DD-BD57-B1B69C8B7674}" destId="{B37029B4-7CFF-4BBA-B7D2-99B9E3F055F3}" srcOrd="5" destOrd="0" presId="urn:microsoft.com/office/officeart/2008/layout/VerticalAccentList"/>
    <dgm:cxn modelId="{E5D9A9EA-3FC6-47F6-ADEE-0B620D3793E5}" type="presParOf" srcId="{DE14EDB6-2F4C-42DD-BD57-B1B69C8B7674}" destId="{1FB82202-0BAC-4389-9E84-060B3D67F813}" srcOrd="6" destOrd="0" presId="urn:microsoft.com/office/officeart/2008/layout/VerticalAccentList"/>
    <dgm:cxn modelId="{5DA21533-DB1A-4C0E-842F-07E4A13F1272}" type="presParOf" srcId="{5A2314A0-9792-4848-92EE-93E49C6D4D75}" destId="{F51B2CCA-AAFC-4E55-98E6-169E83A7F638}" srcOrd="11" destOrd="0" presId="urn:microsoft.com/office/officeart/2008/layout/VerticalAccentList"/>
    <dgm:cxn modelId="{BAA7C53B-EEDD-44F8-AE79-B05F56555FF7}" type="presParOf" srcId="{5A2314A0-9792-4848-92EE-93E49C6D4D75}" destId="{C0417287-2DD5-4F8B-B60C-0340FFD8678A}" srcOrd="12" destOrd="0" presId="urn:microsoft.com/office/officeart/2008/layout/VerticalAccentList"/>
    <dgm:cxn modelId="{BE4F6B50-7D68-4F8D-894E-1ABC94A7C04B}" type="presParOf" srcId="{C0417287-2DD5-4F8B-B60C-0340FFD8678A}" destId="{3625F549-11D0-436E-99F3-260116870E6B}" srcOrd="0" destOrd="0" presId="urn:microsoft.com/office/officeart/2008/layout/VerticalAccentList"/>
    <dgm:cxn modelId="{35C486E3-2E75-408C-8A39-DE53ADE296B4}" type="presParOf" srcId="{5A2314A0-9792-4848-92EE-93E49C6D4D75}" destId="{94682AE9-5C5C-448E-A242-6F18DA218A00}" srcOrd="13" destOrd="0" presId="urn:microsoft.com/office/officeart/2008/layout/VerticalAccentList"/>
    <dgm:cxn modelId="{DB13A4F9-529E-493A-864F-EC999385C833}" type="presParOf" srcId="{94682AE9-5C5C-448E-A242-6F18DA218A00}" destId="{3ACCB32B-E032-4C89-BB22-361E4A5EF2D5}" srcOrd="0" destOrd="0" presId="urn:microsoft.com/office/officeart/2008/layout/VerticalAccentList"/>
    <dgm:cxn modelId="{677236A0-2A29-4FDA-911A-7B8ADC78DF2A}" type="presParOf" srcId="{94682AE9-5C5C-448E-A242-6F18DA218A00}" destId="{9ED9FB77-D095-4DBA-A7D6-667A4BB63A2E}" srcOrd="1" destOrd="0" presId="urn:microsoft.com/office/officeart/2008/layout/VerticalAccentList"/>
    <dgm:cxn modelId="{E4125856-F1EA-459F-B798-4E146AF92053}" type="presParOf" srcId="{94682AE9-5C5C-448E-A242-6F18DA218A00}" destId="{AEE44F72-8898-4C14-A670-7C69B0466AED}" srcOrd="2" destOrd="0" presId="urn:microsoft.com/office/officeart/2008/layout/VerticalAccentList"/>
    <dgm:cxn modelId="{7CBC6FD6-69BF-4DBD-8E5B-F4304C5A91FA}" type="presParOf" srcId="{94682AE9-5C5C-448E-A242-6F18DA218A00}" destId="{AA8B46F8-3409-4967-B1E4-630846CDCD73}" srcOrd="3" destOrd="0" presId="urn:microsoft.com/office/officeart/2008/layout/VerticalAccentList"/>
    <dgm:cxn modelId="{9967F031-711B-4A0F-AB33-FD5A8EC29002}" type="presParOf" srcId="{94682AE9-5C5C-448E-A242-6F18DA218A00}" destId="{E9D2FAA0-0384-46D1-8EB0-7122EBFA81DC}" srcOrd="4" destOrd="0" presId="urn:microsoft.com/office/officeart/2008/layout/VerticalAccentList"/>
    <dgm:cxn modelId="{CF92C34D-46E0-4F6B-BF67-61535531A5FB}" type="presParOf" srcId="{94682AE9-5C5C-448E-A242-6F18DA218A00}" destId="{4596EAB3-24E3-419F-B1AA-34B02D317AF6}" srcOrd="5" destOrd="0" presId="urn:microsoft.com/office/officeart/2008/layout/VerticalAccentList"/>
    <dgm:cxn modelId="{A199B305-8CEE-44B7-AD08-04EA1B234223}" type="presParOf" srcId="{94682AE9-5C5C-448E-A242-6F18DA218A00}" destId="{302C91DA-0B55-46F3-B9EB-BD48BB1C7A17}" srcOrd="6" destOrd="0" presId="urn:microsoft.com/office/officeart/2008/layout/VerticalAccentList"/>
    <dgm:cxn modelId="{1B93EBEF-7022-45A7-B7CA-6D424D2AF1CB}" type="presParOf" srcId="{5A2314A0-9792-4848-92EE-93E49C6D4D75}" destId="{8907ECB0-CC20-4AA7-A32A-30754988456C}" srcOrd="14" destOrd="0" presId="urn:microsoft.com/office/officeart/2008/layout/VerticalAccentList"/>
    <dgm:cxn modelId="{E2E87E88-2268-4409-869B-28D8A67C76D1}" type="presParOf" srcId="{5A2314A0-9792-4848-92EE-93E49C6D4D75}" destId="{55C1A0C7-5021-44FB-BF79-23BEE2132FA3}" srcOrd="15" destOrd="0" presId="urn:microsoft.com/office/officeart/2008/layout/VerticalAccentList"/>
    <dgm:cxn modelId="{558623A4-4A2B-4463-9624-BF062968240B}" type="presParOf" srcId="{55C1A0C7-5021-44FB-BF79-23BEE2132FA3}" destId="{F949C99F-3148-40D1-AA43-A076B5E74A26}" srcOrd="0" destOrd="0" presId="urn:microsoft.com/office/officeart/2008/layout/VerticalAccentList"/>
    <dgm:cxn modelId="{D259477B-0CAA-423B-907B-0455432DFD92}" type="presParOf" srcId="{5A2314A0-9792-4848-92EE-93E49C6D4D75}" destId="{5FC46E20-EE3E-4138-A7EF-DC78484FA40C}" srcOrd="16" destOrd="0" presId="urn:microsoft.com/office/officeart/2008/layout/VerticalAccentList"/>
    <dgm:cxn modelId="{D4AA00C4-F30A-4819-BC98-EA9FF8D77E1E}" type="presParOf" srcId="{5FC46E20-EE3E-4138-A7EF-DC78484FA40C}" destId="{CD32551C-AC15-407E-AC4D-7EFA30855977}" srcOrd="0" destOrd="0" presId="urn:microsoft.com/office/officeart/2008/layout/VerticalAccentList"/>
    <dgm:cxn modelId="{981030D0-7233-43F5-B83D-87D16CE25D76}" type="presParOf" srcId="{5FC46E20-EE3E-4138-A7EF-DC78484FA40C}" destId="{9F9E95FB-F25B-4EB1-8760-36A683950768}" srcOrd="1" destOrd="0" presId="urn:microsoft.com/office/officeart/2008/layout/VerticalAccentList"/>
    <dgm:cxn modelId="{3B7BE840-C0C9-4130-A544-0B999E2CEFAA}" type="presParOf" srcId="{5FC46E20-EE3E-4138-A7EF-DC78484FA40C}" destId="{646C1780-2841-4E44-839F-1A0DA46D5E02}" srcOrd="2" destOrd="0" presId="urn:microsoft.com/office/officeart/2008/layout/VerticalAccentList"/>
    <dgm:cxn modelId="{DE8077D2-2FD4-4EDC-84EB-9A89BAE9F25F}" type="presParOf" srcId="{5FC46E20-EE3E-4138-A7EF-DC78484FA40C}" destId="{F0464021-F63B-471A-A53D-27D1861A172A}" srcOrd="3" destOrd="0" presId="urn:microsoft.com/office/officeart/2008/layout/VerticalAccentList"/>
    <dgm:cxn modelId="{A8F2D875-3DEE-467A-86B9-76D4160340FA}" type="presParOf" srcId="{5FC46E20-EE3E-4138-A7EF-DC78484FA40C}" destId="{C5E7C312-607D-4C08-9E9B-9C073CDCF45D}" srcOrd="4" destOrd="0" presId="urn:microsoft.com/office/officeart/2008/layout/VerticalAccentList"/>
    <dgm:cxn modelId="{DDFEAF17-7B38-49CC-866B-FE3FCF036ED7}" type="presParOf" srcId="{5FC46E20-EE3E-4138-A7EF-DC78484FA40C}" destId="{C4B0183B-75B4-4969-953D-90F5EF067BD5}" srcOrd="5" destOrd="0" presId="urn:microsoft.com/office/officeart/2008/layout/VerticalAccentList"/>
    <dgm:cxn modelId="{071C5F0F-9004-4B96-BA0A-54055A57933E}" type="presParOf" srcId="{5FC46E20-EE3E-4138-A7EF-DC78484FA40C}" destId="{2D68D87F-E0FC-4474-B21E-60F782FE2338}" srcOrd="6" destOrd="0" presId="urn:microsoft.com/office/officeart/2008/layout/VerticalAccentList"/>
    <dgm:cxn modelId="{32BB725D-9074-4B79-BE6E-5CA5AD199374}" type="presParOf" srcId="{5A2314A0-9792-4848-92EE-93E49C6D4D75}" destId="{29A75F7D-5DE9-42C1-9212-7A7AA2CA5A49}" srcOrd="17" destOrd="0" presId="urn:microsoft.com/office/officeart/2008/layout/VerticalAccentList"/>
    <dgm:cxn modelId="{C186DC17-4B07-43BE-A8A4-C23ACFDB9D33}" type="presParOf" srcId="{5A2314A0-9792-4848-92EE-93E49C6D4D75}" destId="{214CF885-9337-4897-B4DA-8A733F6DEFEC}" srcOrd="18" destOrd="0" presId="urn:microsoft.com/office/officeart/2008/layout/VerticalAccentList"/>
    <dgm:cxn modelId="{B7312C91-5131-4995-ADD0-0A3DAB46EB71}" type="presParOf" srcId="{214CF885-9337-4897-B4DA-8A733F6DEFEC}" destId="{82C57FE7-B254-4F60-8D0E-E301AA915DE3}" srcOrd="0" destOrd="0" presId="urn:microsoft.com/office/officeart/2008/layout/VerticalAccentList"/>
    <dgm:cxn modelId="{F9DC9219-E1A4-46E9-8D1D-3E634E80E4D0}" type="presParOf" srcId="{5A2314A0-9792-4848-92EE-93E49C6D4D75}" destId="{B46AB539-AEC1-4B72-B0BA-CD18A8AEB3CF}" srcOrd="19" destOrd="0" presId="urn:microsoft.com/office/officeart/2008/layout/VerticalAccentList"/>
    <dgm:cxn modelId="{41B674CB-532E-4F3A-A65A-4758A64E7105}" type="presParOf" srcId="{B46AB539-AEC1-4B72-B0BA-CD18A8AEB3CF}" destId="{E7064E72-CF07-4096-A229-D3088FADB75D}" srcOrd="0" destOrd="0" presId="urn:microsoft.com/office/officeart/2008/layout/VerticalAccentList"/>
    <dgm:cxn modelId="{07706033-664D-406C-B0C2-75595541111B}" type="presParOf" srcId="{B46AB539-AEC1-4B72-B0BA-CD18A8AEB3CF}" destId="{541C85F3-2936-45E7-8E14-0FD35DFFAF93}" srcOrd="1" destOrd="0" presId="urn:microsoft.com/office/officeart/2008/layout/VerticalAccentList"/>
    <dgm:cxn modelId="{FFF3EF7E-B5DF-4263-9D5C-C918098C8566}" type="presParOf" srcId="{B46AB539-AEC1-4B72-B0BA-CD18A8AEB3CF}" destId="{531E5437-E2C3-4B75-8C50-E80643F42F85}" srcOrd="2" destOrd="0" presId="urn:microsoft.com/office/officeart/2008/layout/VerticalAccentList"/>
    <dgm:cxn modelId="{9412402F-13A0-427B-AB51-773161D27752}" type="presParOf" srcId="{B46AB539-AEC1-4B72-B0BA-CD18A8AEB3CF}" destId="{2CAB0674-0B28-4677-8E39-65D8B04CF15C}" srcOrd="3" destOrd="0" presId="urn:microsoft.com/office/officeart/2008/layout/VerticalAccentList"/>
    <dgm:cxn modelId="{A42067B8-6C02-4583-9F71-77B7DB56E0BD}" type="presParOf" srcId="{B46AB539-AEC1-4B72-B0BA-CD18A8AEB3CF}" destId="{0326C0C5-8FAD-4297-8F18-4B6C74692B7F}" srcOrd="4" destOrd="0" presId="urn:microsoft.com/office/officeart/2008/layout/VerticalAccentList"/>
    <dgm:cxn modelId="{27D8A490-EF35-4F81-AFC7-49496FB17CD2}" type="presParOf" srcId="{B46AB539-AEC1-4B72-B0BA-CD18A8AEB3CF}" destId="{7820804A-22BE-4E20-BBA5-0F43C1D1FAAE}" srcOrd="5" destOrd="0" presId="urn:microsoft.com/office/officeart/2008/layout/VerticalAccentList"/>
    <dgm:cxn modelId="{F4C0D99B-FE16-4611-A15C-E9CDCC39F332}" type="presParOf" srcId="{B46AB539-AEC1-4B72-B0BA-CD18A8AEB3CF}" destId="{34B31591-16E4-49A6-8800-0D254673839E}" srcOrd="6" destOrd="0" presId="urn:microsoft.com/office/officeart/2008/layout/VerticalAccentList"/>
    <dgm:cxn modelId="{47A0778A-0AFC-445F-8BF9-D8FB23BBCE4B}" type="presParOf" srcId="{5A2314A0-9792-4848-92EE-93E49C6D4D75}" destId="{692C8C6C-ABF3-43EF-B0EC-7A41334AF6E1}" srcOrd="20" destOrd="0" presId="urn:microsoft.com/office/officeart/2008/layout/VerticalAccentList"/>
    <dgm:cxn modelId="{09E9F94D-CA3E-46C2-934F-CB0DFCB6FC0B}" type="presParOf" srcId="{5A2314A0-9792-4848-92EE-93E49C6D4D75}" destId="{E38B4BA4-3B81-4257-8C5A-11FCD9471E92}" srcOrd="21" destOrd="0" presId="urn:microsoft.com/office/officeart/2008/layout/VerticalAccentList"/>
    <dgm:cxn modelId="{A9DC13F9-8756-4F75-9B21-6F50892646E8}" type="presParOf" srcId="{E38B4BA4-3B81-4257-8C5A-11FCD9471E92}" destId="{A5A33C64-F291-4B9A-9BB0-6F1161DA4DB1}" srcOrd="0" destOrd="0" presId="urn:microsoft.com/office/officeart/2008/layout/VerticalAccentList"/>
    <dgm:cxn modelId="{3D52F321-14B5-4013-AF81-C8603AE57F69}" type="presParOf" srcId="{5A2314A0-9792-4848-92EE-93E49C6D4D75}" destId="{AA7D453F-A513-40C9-9CB8-85A3B6585F03}" srcOrd="22" destOrd="0" presId="urn:microsoft.com/office/officeart/2008/layout/VerticalAccentList"/>
    <dgm:cxn modelId="{6BB10552-7291-4047-8E42-F9DED9F22388}" type="presParOf" srcId="{AA7D453F-A513-40C9-9CB8-85A3B6585F03}" destId="{C33E313B-88E2-4491-B62C-D97D83AF73AD}" srcOrd="0" destOrd="0" presId="urn:microsoft.com/office/officeart/2008/layout/VerticalAccentList"/>
    <dgm:cxn modelId="{439FE8CC-2C4A-41C7-8ED2-3CCDCDC35610}" type="presParOf" srcId="{AA7D453F-A513-40C9-9CB8-85A3B6585F03}" destId="{14CB3324-AFC6-441A-8908-2EAC0DB25D2B}" srcOrd="1" destOrd="0" presId="urn:microsoft.com/office/officeart/2008/layout/VerticalAccentList"/>
    <dgm:cxn modelId="{BEC195E5-DAA2-412C-BF0E-D02505E41C35}" type="presParOf" srcId="{AA7D453F-A513-40C9-9CB8-85A3B6585F03}" destId="{4F86D5AC-68DD-4391-9BBB-EE57F7708B68}" srcOrd="2" destOrd="0" presId="urn:microsoft.com/office/officeart/2008/layout/VerticalAccentList"/>
    <dgm:cxn modelId="{CC9DA064-FB27-467A-B48A-7D38681AFC99}" type="presParOf" srcId="{AA7D453F-A513-40C9-9CB8-85A3B6585F03}" destId="{4BBF3D13-36DA-4A54-8F94-37BE6D69B09C}" srcOrd="3" destOrd="0" presId="urn:microsoft.com/office/officeart/2008/layout/VerticalAccentList"/>
    <dgm:cxn modelId="{49A2B3A5-0C9C-4149-8435-095634C04107}" type="presParOf" srcId="{AA7D453F-A513-40C9-9CB8-85A3B6585F03}" destId="{A3C8B8EE-7BF0-4F0B-BC82-A3CCDA84812A}" srcOrd="4" destOrd="0" presId="urn:microsoft.com/office/officeart/2008/layout/VerticalAccentList"/>
    <dgm:cxn modelId="{88F01F05-9FD6-40C5-AF4D-2EEB5D691459}" type="presParOf" srcId="{AA7D453F-A513-40C9-9CB8-85A3B6585F03}" destId="{E6C1D49D-3559-4EF7-ADFB-9CA8355BAF18}" srcOrd="5" destOrd="0" presId="urn:microsoft.com/office/officeart/2008/layout/VerticalAccentList"/>
    <dgm:cxn modelId="{11112462-6B70-4062-B11E-D50EAC556A3A}" type="presParOf" srcId="{AA7D453F-A513-40C9-9CB8-85A3B6585F03}" destId="{A468A870-8C2E-44BF-A94F-AEA6780BC744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E2BF11-0E28-414C-B7E5-DEA2E6FD54DB}" type="doc">
      <dgm:prSet loTypeId="urn:microsoft.com/office/officeart/2008/layout/VerticalAccentList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fr-FR"/>
        </a:p>
      </dgm:t>
    </dgm:pt>
    <dgm:pt modelId="{785BFEFA-3FA0-4514-A644-9796FC5A92AA}">
      <dgm:prSet custT="1"/>
      <dgm:spPr/>
      <dgm:t>
        <a:bodyPr/>
        <a:lstStyle/>
        <a:p>
          <a:pPr rtl="0"/>
          <a:r>
            <a:rPr lang="fr-FR" sz="1400" b="1" dirty="0" smtClean="0">
              <a:solidFill>
                <a:schemeClr val="tx1"/>
              </a:solidFill>
              <a:latin typeface="Etelka Text" panose="02000503030000020004"/>
            </a:rPr>
            <a:t>ECONOMIE CIRCULAIRE ET RESSOURCES - MATIERES </a:t>
          </a:r>
          <a:endParaRPr lang="fr-FR" sz="1400" dirty="0">
            <a:solidFill>
              <a:schemeClr val="tx1"/>
            </a:solidFill>
            <a:latin typeface="Etelka Text" panose="02000503030000020004"/>
          </a:endParaRPr>
        </a:p>
      </dgm:t>
    </dgm:pt>
    <dgm:pt modelId="{DA5BF7E1-2708-48B6-B2A8-BB46477671D4}" type="parTrans" cxnId="{CE56E514-F69B-4660-B755-BDBCF0877D1B}">
      <dgm:prSet/>
      <dgm:spPr/>
      <dgm:t>
        <a:bodyPr/>
        <a:lstStyle/>
        <a:p>
          <a:endParaRPr lang="fr-FR"/>
        </a:p>
      </dgm:t>
    </dgm:pt>
    <dgm:pt modelId="{96D1EC1B-B9EB-4B1B-A716-C93708238122}" type="sibTrans" cxnId="{CE56E514-F69B-4660-B755-BDBCF0877D1B}">
      <dgm:prSet/>
      <dgm:spPr/>
      <dgm:t>
        <a:bodyPr/>
        <a:lstStyle/>
        <a:p>
          <a:endParaRPr lang="fr-FR"/>
        </a:p>
      </dgm:t>
    </dgm:pt>
    <dgm:pt modelId="{A70BEF5C-9D97-4C4C-BCEF-7BE1EF8B1628}">
      <dgm:prSet custT="1"/>
      <dgm:spPr/>
      <dgm:t>
        <a:bodyPr/>
        <a:lstStyle/>
        <a:p>
          <a:pPr rtl="0"/>
          <a:r>
            <a:rPr lang="fr-FR" sz="1400" b="1" dirty="0" smtClean="0">
              <a:solidFill>
                <a:schemeClr val="tx1"/>
              </a:solidFill>
              <a:latin typeface="Etelka Text" panose="02000503030000020004"/>
            </a:rPr>
            <a:t>INDUSTRIE ET CO2 </a:t>
          </a:r>
          <a:endParaRPr lang="fr-FR" sz="1400" b="1" dirty="0">
            <a:solidFill>
              <a:schemeClr val="tx1"/>
            </a:solidFill>
            <a:latin typeface="Etelka Text" panose="02000503030000020004"/>
          </a:endParaRPr>
        </a:p>
      </dgm:t>
    </dgm:pt>
    <dgm:pt modelId="{C31BEE74-18C4-42F2-B3DE-F510FDDE3728}" type="parTrans" cxnId="{D5C88FBA-3551-4768-916C-4EB2AD6AB3C2}">
      <dgm:prSet/>
      <dgm:spPr/>
      <dgm:t>
        <a:bodyPr/>
        <a:lstStyle/>
        <a:p>
          <a:endParaRPr lang="fr-FR"/>
        </a:p>
      </dgm:t>
    </dgm:pt>
    <dgm:pt modelId="{4AD4B780-C998-414B-A88F-03568AC92F5E}" type="sibTrans" cxnId="{D5C88FBA-3551-4768-916C-4EB2AD6AB3C2}">
      <dgm:prSet/>
      <dgm:spPr/>
      <dgm:t>
        <a:bodyPr/>
        <a:lstStyle/>
        <a:p>
          <a:endParaRPr lang="fr-FR"/>
        </a:p>
      </dgm:t>
    </dgm:pt>
    <dgm:pt modelId="{E0DF2457-7437-4868-8D74-B2BFC3F406E1}">
      <dgm:prSet custT="1"/>
      <dgm:spPr/>
      <dgm:t>
        <a:bodyPr/>
        <a:lstStyle/>
        <a:p>
          <a:pPr rtl="0"/>
          <a:r>
            <a:rPr lang="fr-FR" sz="1400" b="1" dirty="0" smtClean="0">
              <a:solidFill>
                <a:schemeClr val="tx1"/>
              </a:solidFill>
              <a:latin typeface="Etelka Text" panose="02000503030000020004"/>
            </a:rPr>
            <a:t>ECONOMIE DE LA FONCTIONALITE ET DES USAGES ET GREEN IT</a:t>
          </a:r>
          <a:endParaRPr lang="fr-FR" sz="1400" b="1" dirty="0">
            <a:solidFill>
              <a:schemeClr val="tx1"/>
            </a:solidFill>
            <a:latin typeface="Etelka Text" panose="02000503030000020004"/>
          </a:endParaRPr>
        </a:p>
      </dgm:t>
    </dgm:pt>
    <dgm:pt modelId="{B4B309BA-DFC0-43E0-8243-9E2B8662E45C}" type="parTrans" cxnId="{2729589B-47DD-47C8-9087-68353193845C}">
      <dgm:prSet/>
      <dgm:spPr/>
      <dgm:t>
        <a:bodyPr/>
        <a:lstStyle/>
        <a:p>
          <a:endParaRPr lang="fr-FR"/>
        </a:p>
      </dgm:t>
    </dgm:pt>
    <dgm:pt modelId="{CAC36390-EEBD-4DFD-A2D5-E6596DAE0DDC}" type="sibTrans" cxnId="{2729589B-47DD-47C8-9087-68353193845C}">
      <dgm:prSet/>
      <dgm:spPr/>
      <dgm:t>
        <a:bodyPr/>
        <a:lstStyle/>
        <a:p>
          <a:endParaRPr lang="fr-FR"/>
        </a:p>
      </dgm:t>
    </dgm:pt>
    <dgm:pt modelId="{54E26B74-2A82-4155-A361-DB22CF4D3495}">
      <dgm:prSet custT="1"/>
      <dgm:spPr/>
      <dgm:t>
        <a:bodyPr anchor="b"/>
        <a:lstStyle/>
        <a:p>
          <a:r>
            <a:rPr lang="fr-FR" sz="1200" dirty="0" smtClean="0">
              <a:latin typeface="Etelka Text" panose="02000503030000020004"/>
            </a:rPr>
            <a:t>bois – sédiments – BTP – </a:t>
          </a:r>
          <a:r>
            <a:rPr lang="fr-FR" sz="1200" dirty="0" err="1" smtClean="0">
              <a:latin typeface="Etelka Text" panose="02000503030000020004"/>
            </a:rPr>
            <a:t>bioéconomie</a:t>
          </a:r>
          <a:r>
            <a:rPr lang="fr-FR" sz="1200" dirty="0" smtClean="0">
              <a:latin typeface="Etelka Text" panose="02000503030000020004"/>
            </a:rPr>
            <a:t> et </a:t>
          </a:r>
          <a:r>
            <a:rPr lang="fr-FR" sz="1200" dirty="0" err="1" smtClean="0">
              <a:latin typeface="Etelka Text" panose="02000503030000020004"/>
            </a:rPr>
            <a:t>biosourcés</a:t>
          </a:r>
          <a:r>
            <a:rPr lang="fr-FR" sz="1200" dirty="0" smtClean="0">
              <a:latin typeface="Etelka Text" panose="02000503030000020004"/>
            </a:rPr>
            <a:t> – plastiques – métaux stratégiques et terres rares – mode et textiles</a:t>
          </a:r>
          <a:endParaRPr lang="fr-FR" sz="1200" dirty="0">
            <a:latin typeface="Etelka Text" panose="02000503030000020004"/>
          </a:endParaRPr>
        </a:p>
      </dgm:t>
    </dgm:pt>
    <dgm:pt modelId="{97579106-ABAD-456B-8C2E-0676784947AB}" type="parTrans" cxnId="{507FBF8D-B9B9-4371-92A4-EAC5F6CC1924}">
      <dgm:prSet/>
      <dgm:spPr/>
      <dgm:t>
        <a:bodyPr/>
        <a:lstStyle/>
        <a:p>
          <a:endParaRPr lang="fr-FR"/>
        </a:p>
      </dgm:t>
    </dgm:pt>
    <dgm:pt modelId="{8BBFC63B-E1A1-467F-86C3-D17B94DCA815}" type="sibTrans" cxnId="{507FBF8D-B9B9-4371-92A4-EAC5F6CC1924}">
      <dgm:prSet/>
      <dgm:spPr/>
      <dgm:t>
        <a:bodyPr/>
        <a:lstStyle/>
        <a:p>
          <a:endParaRPr lang="fr-FR"/>
        </a:p>
      </dgm:t>
    </dgm:pt>
    <dgm:pt modelId="{60C0C60D-B10D-4A3B-BE2B-E8B53EB80622}">
      <dgm:prSet custT="1"/>
      <dgm:spPr/>
      <dgm:t>
        <a:bodyPr anchor="b"/>
        <a:lstStyle/>
        <a:p>
          <a:r>
            <a:rPr lang="fr-FR" sz="1200" dirty="0" smtClean="0">
              <a:latin typeface="Etelka Text" panose="02000503030000020004"/>
            </a:rPr>
            <a:t>symbioses industrielles – écologie industrielle et territoriale - </a:t>
          </a:r>
          <a:r>
            <a:rPr lang="fr-FR" sz="1200" dirty="0" err="1" smtClean="0">
              <a:latin typeface="Etelka Text" panose="02000503030000020004"/>
            </a:rPr>
            <a:t>éco-conception</a:t>
          </a:r>
          <a:r>
            <a:rPr lang="fr-FR" sz="1200" dirty="0" smtClean="0">
              <a:latin typeface="Etelka Text" panose="02000503030000020004"/>
            </a:rPr>
            <a:t> </a:t>
          </a:r>
          <a:r>
            <a:rPr lang="fr-FR" sz="1200" dirty="0" err="1" smtClean="0">
              <a:latin typeface="Etelka Text" panose="02000503030000020004"/>
            </a:rPr>
            <a:t>process</a:t>
          </a:r>
          <a:r>
            <a:rPr lang="fr-FR" sz="1200" dirty="0" smtClean="0">
              <a:latin typeface="Etelka Text" panose="02000503030000020004"/>
            </a:rPr>
            <a:t>/produits – gestion des émissions </a:t>
          </a:r>
          <a:endParaRPr lang="fr-FR" sz="1200" dirty="0">
            <a:latin typeface="Etelka Text" panose="02000503030000020004"/>
          </a:endParaRPr>
        </a:p>
      </dgm:t>
    </dgm:pt>
    <dgm:pt modelId="{D958D7CB-4837-4B53-B029-BC0434582BBF}" type="parTrans" cxnId="{E504ECC0-6A3D-431B-86F0-746883A9E966}">
      <dgm:prSet/>
      <dgm:spPr/>
      <dgm:t>
        <a:bodyPr/>
        <a:lstStyle/>
        <a:p>
          <a:endParaRPr lang="fr-FR"/>
        </a:p>
      </dgm:t>
    </dgm:pt>
    <dgm:pt modelId="{94757C3A-B1C8-4C1D-9780-FF8ED817D1B9}" type="sibTrans" cxnId="{E504ECC0-6A3D-431B-86F0-746883A9E966}">
      <dgm:prSet/>
      <dgm:spPr/>
      <dgm:t>
        <a:bodyPr/>
        <a:lstStyle/>
        <a:p>
          <a:endParaRPr lang="fr-FR"/>
        </a:p>
      </dgm:t>
    </dgm:pt>
    <dgm:pt modelId="{778CDE8B-645F-4FB1-8360-70D7FF279EC3}">
      <dgm:prSet custT="1"/>
      <dgm:spPr/>
      <dgm:t>
        <a:bodyPr anchor="t"/>
        <a:lstStyle/>
        <a:p>
          <a:r>
            <a:rPr lang="fr-FR" sz="1200" dirty="0" err="1" smtClean="0">
              <a:latin typeface="Etelka Text" panose="02000503030000020004"/>
            </a:rPr>
            <a:t>Smartgrids</a:t>
          </a:r>
          <a:r>
            <a:rPr lang="fr-FR" sz="1200" dirty="0" smtClean="0">
              <a:latin typeface="Etelka Text" panose="02000503030000020004"/>
            </a:rPr>
            <a:t> – </a:t>
          </a:r>
          <a:r>
            <a:rPr lang="fr-FR" sz="1200" dirty="0" err="1" smtClean="0">
              <a:latin typeface="Etelka Text" panose="02000503030000020004"/>
            </a:rPr>
            <a:t>bigdata</a:t>
          </a:r>
          <a:r>
            <a:rPr lang="fr-FR" sz="1200" dirty="0" smtClean="0">
              <a:latin typeface="Etelka Text" panose="02000503030000020004"/>
            </a:rPr>
            <a:t> – maintenance prédictive </a:t>
          </a:r>
          <a:endParaRPr lang="fr-FR" sz="1200" dirty="0">
            <a:latin typeface="Etelka Text" panose="02000503030000020004"/>
          </a:endParaRPr>
        </a:p>
      </dgm:t>
    </dgm:pt>
    <dgm:pt modelId="{719A163D-E377-4884-8E4C-83DEF506C487}" type="parTrans" cxnId="{7C77B514-7550-426F-901B-E36E2B9DA87D}">
      <dgm:prSet/>
      <dgm:spPr/>
      <dgm:t>
        <a:bodyPr/>
        <a:lstStyle/>
        <a:p>
          <a:endParaRPr lang="fr-FR"/>
        </a:p>
      </dgm:t>
    </dgm:pt>
    <dgm:pt modelId="{D0B68861-7B54-4A62-829C-4D1F49A6039C}" type="sibTrans" cxnId="{7C77B514-7550-426F-901B-E36E2B9DA87D}">
      <dgm:prSet/>
      <dgm:spPr/>
      <dgm:t>
        <a:bodyPr/>
        <a:lstStyle/>
        <a:p>
          <a:endParaRPr lang="fr-FR"/>
        </a:p>
      </dgm:t>
    </dgm:pt>
    <dgm:pt modelId="{5A2314A0-9792-4848-92EE-93E49C6D4D75}" type="pres">
      <dgm:prSet presAssocID="{2BE2BF11-0E28-414C-B7E5-DEA2E6FD54D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fr-FR"/>
        </a:p>
      </dgm:t>
    </dgm:pt>
    <dgm:pt modelId="{6026E1BA-F571-4F8A-9FE8-AD7474F1D9E8}" type="pres">
      <dgm:prSet presAssocID="{785BFEFA-3FA0-4514-A644-9796FC5A92AA}" presName="parenttextcomposite" presStyleCnt="0"/>
      <dgm:spPr/>
    </dgm:pt>
    <dgm:pt modelId="{4BDB9719-DF6A-4894-8E7A-4CF5467BB2AD}" type="pres">
      <dgm:prSet presAssocID="{785BFEFA-3FA0-4514-A644-9796FC5A92AA}" presName="parenttext" presStyleLbl="revTx" presStyleIdx="0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56022D-D46B-4440-8460-68E29E99BEB0}" type="pres">
      <dgm:prSet presAssocID="{785BFEFA-3FA0-4514-A644-9796FC5A92AA}" presName="parallelogramComposite" presStyleCnt="0"/>
      <dgm:spPr/>
    </dgm:pt>
    <dgm:pt modelId="{8F801971-EFE8-4530-961B-1274716D27A4}" type="pres">
      <dgm:prSet presAssocID="{785BFEFA-3FA0-4514-A644-9796FC5A92AA}" presName="parallelogram1" presStyleLbl="alignNode1" presStyleIdx="0" presStyleCnt="42"/>
      <dgm:spPr/>
    </dgm:pt>
    <dgm:pt modelId="{A5023898-B818-4037-8780-F30B51AB4DC1}" type="pres">
      <dgm:prSet presAssocID="{785BFEFA-3FA0-4514-A644-9796FC5A92AA}" presName="parallelogram2" presStyleLbl="alignNode1" presStyleIdx="1" presStyleCnt="42"/>
      <dgm:spPr/>
    </dgm:pt>
    <dgm:pt modelId="{E4A19B35-925E-4919-8CA8-51446002CCE6}" type="pres">
      <dgm:prSet presAssocID="{785BFEFA-3FA0-4514-A644-9796FC5A92AA}" presName="parallelogram3" presStyleLbl="alignNode1" presStyleIdx="2" presStyleCnt="42"/>
      <dgm:spPr/>
    </dgm:pt>
    <dgm:pt modelId="{CDC74375-631B-4D3E-BF44-31703012D442}" type="pres">
      <dgm:prSet presAssocID="{785BFEFA-3FA0-4514-A644-9796FC5A92AA}" presName="parallelogram4" presStyleLbl="alignNode1" presStyleIdx="3" presStyleCnt="42"/>
      <dgm:spPr/>
    </dgm:pt>
    <dgm:pt modelId="{E4E599D6-EA5A-4DC0-A5A2-E4BC9908906A}" type="pres">
      <dgm:prSet presAssocID="{785BFEFA-3FA0-4514-A644-9796FC5A92AA}" presName="parallelogram5" presStyleLbl="alignNode1" presStyleIdx="4" presStyleCnt="42"/>
      <dgm:spPr/>
    </dgm:pt>
    <dgm:pt modelId="{30DDACBA-DA01-494D-93C8-14E28594B5F6}" type="pres">
      <dgm:prSet presAssocID="{785BFEFA-3FA0-4514-A644-9796FC5A92AA}" presName="parallelogram6" presStyleLbl="alignNode1" presStyleIdx="5" presStyleCnt="42"/>
      <dgm:spPr/>
    </dgm:pt>
    <dgm:pt modelId="{B1278B64-6EF0-4DBD-B075-BCB410F6C5CB}" type="pres">
      <dgm:prSet presAssocID="{785BFEFA-3FA0-4514-A644-9796FC5A92AA}" presName="parallelogram7" presStyleLbl="alignNode1" presStyleIdx="6" presStyleCnt="42"/>
      <dgm:spPr/>
    </dgm:pt>
    <dgm:pt modelId="{7632B850-23F1-48D1-BC31-D00FC6E2598A}" type="pres">
      <dgm:prSet presAssocID="{96D1EC1B-B9EB-4B1B-A716-C93708238122}" presName="sibTrans" presStyleCnt="0"/>
      <dgm:spPr/>
    </dgm:pt>
    <dgm:pt modelId="{BADD1A97-2944-433E-8D5F-DBE6BF7C1C6B}" type="pres">
      <dgm:prSet presAssocID="{54E26B74-2A82-4155-A361-DB22CF4D3495}" presName="parenttextcomposite" presStyleCnt="0"/>
      <dgm:spPr/>
    </dgm:pt>
    <dgm:pt modelId="{D4EC71E8-D2F4-456F-B2E4-96E185A15469}" type="pres">
      <dgm:prSet presAssocID="{54E26B74-2A82-4155-A361-DB22CF4D3495}" presName="parenttext" presStyleLbl="revTx" presStyleIdx="1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C4764B-11E1-44B9-A6FD-72931A4213A8}" type="pres">
      <dgm:prSet presAssocID="{54E26B74-2A82-4155-A361-DB22CF4D3495}" presName="parallelogramComposite" presStyleCnt="0"/>
      <dgm:spPr/>
    </dgm:pt>
    <dgm:pt modelId="{465272DE-33BD-4A15-B229-1058A381F893}" type="pres">
      <dgm:prSet presAssocID="{54E26B74-2A82-4155-A361-DB22CF4D3495}" presName="parallelogram1" presStyleLbl="alignNode1" presStyleIdx="7" presStyleCnt="42"/>
      <dgm:spPr/>
    </dgm:pt>
    <dgm:pt modelId="{7431D453-25D2-4B64-AEA4-ED0AB429A0FC}" type="pres">
      <dgm:prSet presAssocID="{54E26B74-2A82-4155-A361-DB22CF4D3495}" presName="parallelogram2" presStyleLbl="alignNode1" presStyleIdx="8" presStyleCnt="42"/>
      <dgm:spPr/>
    </dgm:pt>
    <dgm:pt modelId="{61E11BEB-2C24-4F82-BAFD-8A6B20441EF2}" type="pres">
      <dgm:prSet presAssocID="{54E26B74-2A82-4155-A361-DB22CF4D3495}" presName="parallelogram3" presStyleLbl="alignNode1" presStyleIdx="9" presStyleCnt="42"/>
      <dgm:spPr/>
    </dgm:pt>
    <dgm:pt modelId="{F03ED202-6A2D-4ACB-A531-C3535069D307}" type="pres">
      <dgm:prSet presAssocID="{54E26B74-2A82-4155-A361-DB22CF4D3495}" presName="parallelogram4" presStyleLbl="alignNode1" presStyleIdx="10" presStyleCnt="42"/>
      <dgm:spPr/>
    </dgm:pt>
    <dgm:pt modelId="{B196D350-A081-4C5D-B5B0-7FB0056742BA}" type="pres">
      <dgm:prSet presAssocID="{54E26B74-2A82-4155-A361-DB22CF4D3495}" presName="parallelogram5" presStyleLbl="alignNode1" presStyleIdx="11" presStyleCnt="42"/>
      <dgm:spPr/>
    </dgm:pt>
    <dgm:pt modelId="{5CE72624-61B5-42FE-BBF4-378A958CE12F}" type="pres">
      <dgm:prSet presAssocID="{54E26B74-2A82-4155-A361-DB22CF4D3495}" presName="parallelogram6" presStyleLbl="alignNode1" presStyleIdx="12" presStyleCnt="42"/>
      <dgm:spPr/>
    </dgm:pt>
    <dgm:pt modelId="{EC64ADFA-8986-4497-A008-796B180C128E}" type="pres">
      <dgm:prSet presAssocID="{54E26B74-2A82-4155-A361-DB22CF4D3495}" presName="parallelogram7" presStyleLbl="alignNode1" presStyleIdx="13" presStyleCnt="42"/>
      <dgm:spPr/>
    </dgm:pt>
    <dgm:pt modelId="{A9177B1D-881A-4194-8CA2-FC385BE4371A}" type="pres">
      <dgm:prSet presAssocID="{8BBFC63B-E1A1-467F-86C3-D17B94DCA815}" presName="sibTrans" presStyleCnt="0"/>
      <dgm:spPr/>
    </dgm:pt>
    <dgm:pt modelId="{B3F30721-0564-42D0-A486-C78482C5C16A}" type="pres">
      <dgm:prSet presAssocID="{A70BEF5C-9D97-4C4C-BCEF-7BE1EF8B1628}" presName="parenttextcomposite" presStyleCnt="0"/>
      <dgm:spPr/>
    </dgm:pt>
    <dgm:pt modelId="{D30CD3F6-E4DA-44A3-99F1-E06CF6ADAEA4}" type="pres">
      <dgm:prSet presAssocID="{A70BEF5C-9D97-4C4C-BCEF-7BE1EF8B1628}" presName="parenttext" presStyleLbl="revTx" presStyleIdx="2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BAF755-F5A9-4E18-B748-F0D7EA552134}" type="pres">
      <dgm:prSet presAssocID="{A70BEF5C-9D97-4C4C-BCEF-7BE1EF8B1628}" presName="parallelogramComposite" presStyleCnt="0"/>
      <dgm:spPr/>
    </dgm:pt>
    <dgm:pt modelId="{95EAA3CE-6ADA-4EE5-82EE-37679FC35612}" type="pres">
      <dgm:prSet presAssocID="{A70BEF5C-9D97-4C4C-BCEF-7BE1EF8B1628}" presName="parallelogram1" presStyleLbl="alignNode1" presStyleIdx="14" presStyleCnt="42"/>
      <dgm:spPr/>
    </dgm:pt>
    <dgm:pt modelId="{3F44AF90-4870-4B08-B181-DEDD2AF6B74C}" type="pres">
      <dgm:prSet presAssocID="{A70BEF5C-9D97-4C4C-BCEF-7BE1EF8B1628}" presName="parallelogram2" presStyleLbl="alignNode1" presStyleIdx="15" presStyleCnt="42"/>
      <dgm:spPr/>
    </dgm:pt>
    <dgm:pt modelId="{B77D7E42-1115-46E9-AFDB-563EAA2E318E}" type="pres">
      <dgm:prSet presAssocID="{A70BEF5C-9D97-4C4C-BCEF-7BE1EF8B1628}" presName="parallelogram3" presStyleLbl="alignNode1" presStyleIdx="16" presStyleCnt="42"/>
      <dgm:spPr/>
    </dgm:pt>
    <dgm:pt modelId="{9DF9FCE6-7C31-40B1-ADB2-B1FB28E3AC71}" type="pres">
      <dgm:prSet presAssocID="{A70BEF5C-9D97-4C4C-BCEF-7BE1EF8B1628}" presName="parallelogram4" presStyleLbl="alignNode1" presStyleIdx="17" presStyleCnt="42"/>
      <dgm:spPr/>
    </dgm:pt>
    <dgm:pt modelId="{E9A5F1A7-777E-45DB-A2CF-7A7E9DE09063}" type="pres">
      <dgm:prSet presAssocID="{A70BEF5C-9D97-4C4C-BCEF-7BE1EF8B1628}" presName="parallelogram5" presStyleLbl="alignNode1" presStyleIdx="18" presStyleCnt="42"/>
      <dgm:spPr/>
    </dgm:pt>
    <dgm:pt modelId="{AF6AD581-4FFF-4ED1-843E-EE15A6EEA10D}" type="pres">
      <dgm:prSet presAssocID="{A70BEF5C-9D97-4C4C-BCEF-7BE1EF8B1628}" presName="parallelogram6" presStyleLbl="alignNode1" presStyleIdx="19" presStyleCnt="42"/>
      <dgm:spPr/>
    </dgm:pt>
    <dgm:pt modelId="{A0B6CB5A-633A-4825-8510-160CE5CB4213}" type="pres">
      <dgm:prSet presAssocID="{A70BEF5C-9D97-4C4C-BCEF-7BE1EF8B1628}" presName="parallelogram7" presStyleLbl="alignNode1" presStyleIdx="20" presStyleCnt="42"/>
      <dgm:spPr/>
    </dgm:pt>
    <dgm:pt modelId="{EF4D61C5-1426-49B8-9B45-BE63E1AAE088}" type="pres">
      <dgm:prSet presAssocID="{4AD4B780-C998-414B-A88F-03568AC92F5E}" presName="sibTrans" presStyleCnt="0"/>
      <dgm:spPr/>
    </dgm:pt>
    <dgm:pt modelId="{F61E63C6-9193-427D-A4C5-F2CD81D2A234}" type="pres">
      <dgm:prSet presAssocID="{60C0C60D-B10D-4A3B-BE2B-E8B53EB80622}" presName="parenttextcomposite" presStyleCnt="0"/>
      <dgm:spPr/>
    </dgm:pt>
    <dgm:pt modelId="{A794BF75-44CA-400E-901D-3EA759FE1E4E}" type="pres">
      <dgm:prSet presAssocID="{60C0C60D-B10D-4A3B-BE2B-E8B53EB80622}" presName="parenttext" presStyleLbl="revTx" presStyleIdx="3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388A47-07C9-4BAE-B2CF-98EC28B8159F}" type="pres">
      <dgm:prSet presAssocID="{60C0C60D-B10D-4A3B-BE2B-E8B53EB80622}" presName="parallelogramComposite" presStyleCnt="0"/>
      <dgm:spPr/>
    </dgm:pt>
    <dgm:pt modelId="{F9FB31C8-FC61-43FA-9827-DE130BE8C13E}" type="pres">
      <dgm:prSet presAssocID="{60C0C60D-B10D-4A3B-BE2B-E8B53EB80622}" presName="parallelogram1" presStyleLbl="alignNode1" presStyleIdx="21" presStyleCnt="42"/>
      <dgm:spPr/>
    </dgm:pt>
    <dgm:pt modelId="{D3CD17E1-1827-413A-87CF-F7C04CF93766}" type="pres">
      <dgm:prSet presAssocID="{60C0C60D-B10D-4A3B-BE2B-E8B53EB80622}" presName="parallelogram2" presStyleLbl="alignNode1" presStyleIdx="22" presStyleCnt="42"/>
      <dgm:spPr/>
    </dgm:pt>
    <dgm:pt modelId="{61EE55C7-FA65-4BCE-B54A-B3FF406DFB27}" type="pres">
      <dgm:prSet presAssocID="{60C0C60D-B10D-4A3B-BE2B-E8B53EB80622}" presName="parallelogram3" presStyleLbl="alignNode1" presStyleIdx="23" presStyleCnt="42"/>
      <dgm:spPr/>
    </dgm:pt>
    <dgm:pt modelId="{0054834A-F717-43E2-A7F2-AB27E46CC47F}" type="pres">
      <dgm:prSet presAssocID="{60C0C60D-B10D-4A3B-BE2B-E8B53EB80622}" presName="parallelogram4" presStyleLbl="alignNode1" presStyleIdx="24" presStyleCnt="42"/>
      <dgm:spPr/>
    </dgm:pt>
    <dgm:pt modelId="{115B66B0-BF31-4805-998C-69338EAE8AAA}" type="pres">
      <dgm:prSet presAssocID="{60C0C60D-B10D-4A3B-BE2B-E8B53EB80622}" presName="parallelogram5" presStyleLbl="alignNode1" presStyleIdx="25" presStyleCnt="42"/>
      <dgm:spPr/>
    </dgm:pt>
    <dgm:pt modelId="{3C827BE6-A76A-4174-8E86-4107FE5FA0AA}" type="pres">
      <dgm:prSet presAssocID="{60C0C60D-B10D-4A3B-BE2B-E8B53EB80622}" presName="parallelogram6" presStyleLbl="alignNode1" presStyleIdx="26" presStyleCnt="42"/>
      <dgm:spPr/>
    </dgm:pt>
    <dgm:pt modelId="{06782943-1536-4838-80D0-8E86D83C1E8E}" type="pres">
      <dgm:prSet presAssocID="{60C0C60D-B10D-4A3B-BE2B-E8B53EB80622}" presName="parallelogram7" presStyleLbl="alignNode1" presStyleIdx="27" presStyleCnt="42"/>
      <dgm:spPr/>
    </dgm:pt>
    <dgm:pt modelId="{CB50CDDD-222C-47DE-BF68-486EB68245E9}" type="pres">
      <dgm:prSet presAssocID="{94757C3A-B1C8-4C1D-9780-FF8ED817D1B9}" presName="sibTrans" presStyleCnt="0"/>
      <dgm:spPr/>
    </dgm:pt>
    <dgm:pt modelId="{C0417287-2DD5-4F8B-B60C-0340FFD8678A}" type="pres">
      <dgm:prSet presAssocID="{E0DF2457-7437-4868-8D74-B2BFC3F406E1}" presName="parenttextcomposite" presStyleCnt="0"/>
      <dgm:spPr/>
    </dgm:pt>
    <dgm:pt modelId="{3625F549-11D0-436E-99F3-260116870E6B}" type="pres">
      <dgm:prSet presAssocID="{E0DF2457-7437-4868-8D74-B2BFC3F406E1}" presName="parenttext" presStyleLbl="revTx" presStyleIdx="4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682AE9-5C5C-448E-A242-6F18DA218A00}" type="pres">
      <dgm:prSet presAssocID="{E0DF2457-7437-4868-8D74-B2BFC3F406E1}" presName="parallelogramComposite" presStyleCnt="0"/>
      <dgm:spPr/>
    </dgm:pt>
    <dgm:pt modelId="{3ACCB32B-E032-4C89-BB22-361E4A5EF2D5}" type="pres">
      <dgm:prSet presAssocID="{E0DF2457-7437-4868-8D74-B2BFC3F406E1}" presName="parallelogram1" presStyleLbl="alignNode1" presStyleIdx="28" presStyleCnt="42"/>
      <dgm:spPr/>
    </dgm:pt>
    <dgm:pt modelId="{9ED9FB77-D095-4DBA-A7D6-667A4BB63A2E}" type="pres">
      <dgm:prSet presAssocID="{E0DF2457-7437-4868-8D74-B2BFC3F406E1}" presName="parallelogram2" presStyleLbl="alignNode1" presStyleIdx="29" presStyleCnt="42"/>
      <dgm:spPr/>
    </dgm:pt>
    <dgm:pt modelId="{AEE44F72-8898-4C14-A670-7C69B0466AED}" type="pres">
      <dgm:prSet presAssocID="{E0DF2457-7437-4868-8D74-B2BFC3F406E1}" presName="parallelogram3" presStyleLbl="alignNode1" presStyleIdx="30" presStyleCnt="42"/>
      <dgm:spPr/>
    </dgm:pt>
    <dgm:pt modelId="{AA8B46F8-3409-4967-B1E4-630846CDCD73}" type="pres">
      <dgm:prSet presAssocID="{E0DF2457-7437-4868-8D74-B2BFC3F406E1}" presName="parallelogram4" presStyleLbl="alignNode1" presStyleIdx="31" presStyleCnt="42"/>
      <dgm:spPr/>
    </dgm:pt>
    <dgm:pt modelId="{E9D2FAA0-0384-46D1-8EB0-7122EBFA81DC}" type="pres">
      <dgm:prSet presAssocID="{E0DF2457-7437-4868-8D74-B2BFC3F406E1}" presName="parallelogram5" presStyleLbl="alignNode1" presStyleIdx="32" presStyleCnt="42"/>
      <dgm:spPr/>
    </dgm:pt>
    <dgm:pt modelId="{4596EAB3-24E3-419F-B1AA-34B02D317AF6}" type="pres">
      <dgm:prSet presAssocID="{E0DF2457-7437-4868-8D74-B2BFC3F406E1}" presName="parallelogram6" presStyleLbl="alignNode1" presStyleIdx="33" presStyleCnt="42"/>
      <dgm:spPr/>
    </dgm:pt>
    <dgm:pt modelId="{302C91DA-0B55-46F3-B9EB-BD48BB1C7A17}" type="pres">
      <dgm:prSet presAssocID="{E0DF2457-7437-4868-8D74-B2BFC3F406E1}" presName="parallelogram7" presStyleLbl="alignNode1" presStyleIdx="34" presStyleCnt="42"/>
      <dgm:spPr/>
    </dgm:pt>
    <dgm:pt modelId="{8907ECB0-CC20-4AA7-A32A-30754988456C}" type="pres">
      <dgm:prSet presAssocID="{CAC36390-EEBD-4DFD-A2D5-E6596DAE0DDC}" presName="sibTrans" presStyleCnt="0"/>
      <dgm:spPr/>
    </dgm:pt>
    <dgm:pt modelId="{EDA7F970-6AB6-4ED8-8929-18509AD099E9}" type="pres">
      <dgm:prSet presAssocID="{778CDE8B-645F-4FB1-8360-70D7FF279EC3}" presName="parenttextcomposite" presStyleCnt="0"/>
      <dgm:spPr/>
    </dgm:pt>
    <dgm:pt modelId="{44F04292-0C4F-4597-BDFC-0AC115FDB1EE}" type="pres">
      <dgm:prSet presAssocID="{778CDE8B-645F-4FB1-8360-70D7FF279EC3}" presName="parenttext" presStyleLbl="revTx" presStyleIdx="5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96D1B8-CBC6-46AC-A539-FD915EF8CFA6}" type="pres">
      <dgm:prSet presAssocID="{778CDE8B-645F-4FB1-8360-70D7FF279EC3}" presName="parallelogramComposite" presStyleCnt="0"/>
      <dgm:spPr/>
    </dgm:pt>
    <dgm:pt modelId="{DFB8ED16-0A73-4ED4-B767-AAA464DA0DF2}" type="pres">
      <dgm:prSet presAssocID="{778CDE8B-645F-4FB1-8360-70D7FF279EC3}" presName="parallelogram1" presStyleLbl="alignNode1" presStyleIdx="35" presStyleCnt="42"/>
      <dgm:spPr/>
    </dgm:pt>
    <dgm:pt modelId="{D54DFE9B-AF43-46C3-9D84-71BD47BE6DF4}" type="pres">
      <dgm:prSet presAssocID="{778CDE8B-645F-4FB1-8360-70D7FF279EC3}" presName="parallelogram2" presStyleLbl="alignNode1" presStyleIdx="36" presStyleCnt="42"/>
      <dgm:spPr/>
    </dgm:pt>
    <dgm:pt modelId="{C19F45B4-1610-420F-842C-D4520B4E8B99}" type="pres">
      <dgm:prSet presAssocID="{778CDE8B-645F-4FB1-8360-70D7FF279EC3}" presName="parallelogram3" presStyleLbl="alignNode1" presStyleIdx="37" presStyleCnt="42"/>
      <dgm:spPr/>
    </dgm:pt>
    <dgm:pt modelId="{8BE27C42-8ABA-44CA-8F1E-EBDC058B3D90}" type="pres">
      <dgm:prSet presAssocID="{778CDE8B-645F-4FB1-8360-70D7FF279EC3}" presName="parallelogram4" presStyleLbl="alignNode1" presStyleIdx="38" presStyleCnt="42"/>
      <dgm:spPr/>
    </dgm:pt>
    <dgm:pt modelId="{3B9D4A5E-AF16-4A74-A837-331682A1F454}" type="pres">
      <dgm:prSet presAssocID="{778CDE8B-645F-4FB1-8360-70D7FF279EC3}" presName="parallelogram5" presStyleLbl="alignNode1" presStyleIdx="39" presStyleCnt="42"/>
      <dgm:spPr/>
    </dgm:pt>
    <dgm:pt modelId="{36674384-79ED-49A2-B894-0E10DB79CAE3}" type="pres">
      <dgm:prSet presAssocID="{778CDE8B-645F-4FB1-8360-70D7FF279EC3}" presName="parallelogram6" presStyleLbl="alignNode1" presStyleIdx="40" presStyleCnt="42"/>
      <dgm:spPr/>
    </dgm:pt>
    <dgm:pt modelId="{302DB461-8AF3-4F98-8F90-97A709176373}" type="pres">
      <dgm:prSet presAssocID="{778CDE8B-645F-4FB1-8360-70D7FF279EC3}" presName="parallelogram7" presStyleLbl="alignNode1" presStyleIdx="41" presStyleCnt="42"/>
      <dgm:spPr/>
    </dgm:pt>
  </dgm:ptLst>
  <dgm:cxnLst>
    <dgm:cxn modelId="{E504ECC0-6A3D-431B-86F0-746883A9E966}" srcId="{2BE2BF11-0E28-414C-B7E5-DEA2E6FD54DB}" destId="{60C0C60D-B10D-4A3B-BE2B-E8B53EB80622}" srcOrd="3" destOrd="0" parTransId="{D958D7CB-4837-4B53-B029-BC0434582BBF}" sibTransId="{94757C3A-B1C8-4C1D-9780-FF8ED817D1B9}"/>
    <dgm:cxn modelId="{CE56E514-F69B-4660-B755-BDBCF0877D1B}" srcId="{2BE2BF11-0E28-414C-B7E5-DEA2E6FD54DB}" destId="{785BFEFA-3FA0-4514-A644-9796FC5A92AA}" srcOrd="0" destOrd="0" parTransId="{DA5BF7E1-2708-48B6-B2A8-BB46477671D4}" sibTransId="{96D1EC1B-B9EB-4B1B-A716-C93708238122}"/>
    <dgm:cxn modelId="{DBF9D739-FE29-4C87-A25D-166AF5BED755}" type="presOf" srcId="{60C0C60D-B10D-4A3B-BE2B-E8B53EB80622}" destId="{A794BF75-44CA-400E-901D-3EA759FE1E4E}" srcOrd="0" destOrd="0" presId="urn:microsoft.com/office/officeart/2008/layout/VerticalAccentList"/>
    <dgm:cxn modelId="{D5C88FBA-3551-4768-916C-4EB2AD6AB3C2}" srcId="{2BE2BF11-0E28-414C-B7E5-DEA2E6FD54DB}" destId="{A70BEF5C-9D97-4C4C-BCEF-7BE1EF8B1628}" srcOrd="2" destOrd="0" parTransId="{C31BEE74-18C4-42F2-B3DE-F510FDDE3728}" sibTransId="{4AD4B780-C998-414B-A88F-03568AC92F5E}"/>
    <dgm:cxn modelId="{7C77B514-7550-426F-901B-E36E2B9DA87D}" srcId="{2BE2BF11-0E28-414C-B7E5-DEA2E6FD54DB}" destId="{778CDE8B-645F-4FB1-8360-70D7FF279EC3}" srcOrd="5" destOrd="0" parTransId="{719A163D-E377-4884-8E4C-83DEF506C487}" sibTransId="{D0B68861-7B54-4A62-829C-4D1F49A6039C}"/>
    <dgm:cxn modelId="{507FBF8D-B9B9-4371-92A4-EAC5F6CC1924}" srcId="{2BE2BF11-0E28-414C-B7E5-DEA2E6FD54DB}" destId="{54E26B74-2A82-4155-A361-DB22CF4D3495}" srcOrd="1" destOrd="0" parTransId="{97579106-ABAD-456B-8C2E-0676784947AB}" sibTransId="{8BBFC63B-E1A1-467F-86C3-D17B94DCA815}"/>
    <dgm:cxn modelId="{F0520419-318B-46B0-85BA-C3EA8BE8FF53}" type="presOf" srcId="{A70BEF5C-9D97-4C4C-BCEF-7BE1EF8B1628}" destId="{D30CD3F6-E4DA-44A3-99F1-E06CF6ADAEA4}" srcOrd="0" destOrd="0" presId="urn:microsoft.com/office/officeart/2008/layout/VerticalAccentList"/>
    <dgm:cxn modelId="{E23CDA62-4940-469E-A70A-99ECC660F522}" type="presOf" srcId="{E0DF2457-7437-4868-8D74-B2BFC3F406E1}" destId="{3625F549-11D0-436E-99F3-260116870E6B}" srcOrd="0" destOrd="0" presId="urn:microsoft.com/office/officeart/2008/layout/VerticalAccentList"/>
    <dgm:cxn modelId="{1B77482E-CE01-4FB2-8ED7-84B0EEC4FDA8}" type="presOf" srcId="{2BE2BF11-0E28-414C-B7E5-DEA2E6FD54DB}" destId="{5A2314A0-9792-4848-92EE-93E49C6D4D75}" srcOrd="0" destOrd="0" presId="urn:microsoft.com/office/officeart/2008/layout/VerticalAccentList"/>
    <dgm:cxn modelId="{EB6583EA-EEE7-43FD-ADCC-456A79079F30}" type="presOf" srcId="{785BFEFA-3FA0-4514-A644-9796FC5A92AA}" destId="{4BDB9719-DF6A-4894-8E7A-4CF5467BB2AD}" srcOrd="0" destOrd="0" presId="urn:microsoft.com/office/officeart/2008/layout/VerticalAccentList"/>
    <dgm:cxn modelId="{F532B071-F581-4FAB-A662-1B7456BCF534}" type="presOf" srcId="{54E26B74-2A82-4155-A361-DB22CF4D3495}" destId="{D4EC71E8-D2F4-456F-B2E4-96E185A15469}" srcOrd="0" destOrd="0" presId="urn:microsoft.com/office/officeart/2008/layout/VerticalAccentList"/>
    <dgm:cxn modelId="{D15E568F-2B7A-4576-9135-B7AA3292BFCB}" type="presOf" srcId="{778CDE8B-645F-4FB1-8360-70D7FF279EC3}" destId="{44F04292-0C4F-4597-BDFC-0AC115FDB1EE}" srcOrd="0" destOrd="0" presId="urn:microsoft.com/office/officeart/2008/layout/VerticalAccentList"/>
    <dgm:cxn modelId="{2729589B-47DD-47C8-9087-68353193845C}" srcId="{2BE2BF11-0E28-414C-B7E5-DEA2E6FD54DB}" destId="{E0DF2457-7437-4868-8D74-B2BFC3F406E1}" srcOrd="4" destOrd="0" parTransId="{B4B309BA-DFC0-43E0-8243-9E2B8662E45C}" sibTransId="{CAC36390-EEBD-4DFD-A2D5-E6596DAE0DDC}"/>
    <dgm:cxn modelId="{A7041DBE-464C-431C-8168-9C034E92E9CE}" type="presParOf" srcId="{5A2314A0-9792-4848-92EE-93E49C6D4D75}" destId="{6026E1BA-F571-4F8A-9FE8-AD7474F1D9E8}" srcOrd="0" destOrd="0" presId="urn:microsoft.com/office/officeart/2008/layout/VerticalAccentList"/>
    <dgm:cxn modelId="{8F25CA5C-C1A5-4058-A791-0F881609A1A6}" type="presParOf" srcId="{6026E1BA-F571-4F8A-9FE8-AD7474F1D9E8}" destId="{4BDB9719-DF6A-4894-8E7A-4CF5467BB2AD}" srcOrd="0" destOrd="0" presId="urn:microsoft.com/office/officeart/2008/layout/VerticalAccentList"/>
    <dgm:cxn modelId="{936580A7-F9C5-407B-8ABA-96C19B4396DD}" type="presParOf" srcId="{5A2314A0-9792-4848-92EE-93E49C6D4D75}" destId="{5A56022D-D46B-4440-8460-68E29E99BEB0}" srcOrd="1" destOrd="0" presId="urn:microsoft.com/office/officeart/2008/layout/VerticalAccentList"/>
    <dgm:cxn modelId="{4993433B-A261-454C-9474-3A3F58EBD2E7}" type="presParOf" srcId="{5A56022D-D46B-4440-8460-68E29E99BEB0}" destId="{8F801971-EFE8-4530-961B-1274716D27A4}" srcOrd="0" destOrd="0" presId="urn:microsoft.com/office/officeart/2008/layout/VerticalAccentList"/>
    <dgm:cxn modelId="{A7E6A289-BE22-4336-AC7E-C89E494C242D}" type="presParOf" srcId="{5A56022D-D46B-4440-8460-68E29E99BEB0}" destId="{A5023898-B818-4037-8780-F30B51AB4DC1}" srcOrd="1" destOrd="0" presId="urn:microsoft.com/office/officeart/2008/layout/VerticalAccentList"/>
    <dgm:cxn modelId="{F550A615-8D26-43FB-8F75-9A298E21A04E}" type="presParOf" srcId="{5A56022D-D46B-4440-8460-68E29E99BEB0}" destId="{E4A19B35-925E-4919-8CA8-51446002CCE6}" srcOrd="2" destOrd="0" presId="urn:microsoft.com/office/officeart/2008/layout/VerticalAccentList"/>
    <dgm:cxn modelId="{F35BEDE8-74D0-4798-B432-F82231C5CAD1}" type="presParOf" srcId="{5A56022D-D46B-4440-8460-68E29E99BEB0}" destId="{CDC74375-631B-4D3E-BF44-31703012D442}" srcOrd="3" destOrd="0" presId="urn:microsoft.com/office/officeart/2008/layout/VerticalAccentList"/>
    <dgm:cxn modelId="{926FECDE-24A9-449B-AF60-CAA806DAA212}" type="presParOf" srcId="{5A56022D-D46B-4440-8460-68E29E99BEB0}" destId="{E4E599D6-EA5A-4DC0-A5A2-E4BC9908906A}" srcOrd="4" destOrd="0" presId="urn:microsoft.com/office/officeart/2008/layout/VerticalAccentList"/>
    <dgm:cxn modelId="{E62CA6E6-2387-425F-8369-66CC0B2A8E41}" type="presParOf" srcId="{5A56022D-D46B-4440-8460-68E29E99BEB0}" destId="{30DDACBA-DA01-494D-93C8-14E28594B5F6}" srcOrd="5" destOrd="0" presId="urn:microsoft.com/office/officeart/2008/layout/VerticalAccentList"/>
    <dgm:cxn modelId="{9ACF660E-CBDF-4A3E-AEEA-38406E5C7556}" type="presParOf" srcId="{5A56022D-D46B-4440-8460-68E29E99BEB0}" destId="{B1278B64-6EF0-4DBD-B075-BCB410F6C5CB}" srcOrd="6" destOrd="0" presId="urn:microsoft.com/office/officeart/2008/layout/VerticalAccentList"/>
    <dgm:cxn modelId="{3EC91B81-C1E5-4BAC-84A7-F7FABA05AB10}" type="presParOf" srcId="{5A2314A0-9792-4848-92EE-93E49C6D4D75}" destId="{7632B850-23F1-48D1-BC31-D00FC6E2598A}" srcOrd="2" destOrd="0" presId="urn:microsoft.com/office/officeart/2008/layout/VerticalAccentList"/>
    <dgm:cxn modelId="{9278017C-9DB3-42A8-A9B0-4B4B6BF28B91}" type="presParOf" srcId="{5A2314A0-9792-4848-92EE-93E49C6D4D75}" destId="{BADD1A97-2944-433E-8D5F-DBE6BF7C1C6B}" srcOrd="3" destOrd="0" presId="urn:microsoft.com/office/officeart/2008/layout/VerticalAccentList"/>
    <dgm:cxn modelId="{6A602557-8942-42F0-948C-A15849F89238}" type="presParOf" srcId="{BADD1A97-2944-433E-8D5F-DBE6BF7C1C6B}" destId="{D4EC71E8-D2F4-456F-B2E4-96E185A15469}" srcOrd="0" destOrd="0" presId="urn:microsoft.com/office/officeart/2008/layout/VerticalAccentList"/>
    <dgm:cxn modelId="{BC6ACEC0-D3F6-4EB8-90E4-FA514C01EA59}" type="presParOf" srcId="{5A2314A0-9792-4848-92EE-93E49C6D4D75}" destId="{2DC4764B-11E1-44B9-A6FD-72931A4213A8}" srcOrd="4" destOrd="0" presId="urn:microsoft.com/office/officeart/2008/layout/VerticalAccentList"/>
    <dgm:cxn modelId="{9A78906A-FF5A-4271-8AC8-6A5C31459CC4}" type="presParOf" srcId="{2DC4764B-11E1-44B9-A6FD-72931A4213A8}" destId="{465272DE-33BD-4A15-B229-1058A381F893}" srcOrd="0" destOrd="0" presId="urn:microsoft.com/office/officeart/2008/layout/VerticalAccentList"/>
    <dgm:cxn modelId="{77B6AB54-9086-45B6-A7BC-2CC317160F36}" type="presParOf" srcId="{2DC4764B-11E1-44B9-A6FD-72931A4213A8}" destId="{7431D453-25D2-4B64-AEA4-ED0AB429A0FC}" srcOrd="1" destOrd="0" presId="urn:microsoft.com/office/officeart/2008/layout/VerticalAccentList"/>
    <dgm:cxn modelId="{9DB7E920-9F63-4B06-93F6-32305AA75761}" type="presParOf" srcId="{2DC4764B-11E1-44B9-A6FD-72931A4213A8}" destId="{61E11BEB-2C24-4F82-BAFD-8A6B20441EF2}" srcOrd="2" destOrd="0" presId="urn:microsoft.com/office/officeart/2008/layout/VerticalAccentList"/>
    <dgm:cxn modelId="{FB22BD54-9E98-4526-B1A7-AE64B1140A9C}" type="presParOf" srcId="{2DC4764B-11E1-44B9-A6FD-72931A4213A8}" destId="{F03ED202-6A2D-4ACB-A531-C3535069D307}" srcOrd="3" destOrd="0" presId="urn:microsoft.com/office/officeart/2008/layout/VerticalAccentList"/>
    <dgm:cxn modelId="{6466BE65-D3BE-4C9B-8A45-E274EBFAC492}" type="presParOf" srcId="{2DC4764B-11E1-44B9-A6FD-72931A4213A8}" destId="{B196D350-A081-4C5D-B5B0-7FB0056742BA}" srcOrd="4" destOrd="0" presId="urn:microsoft.com/office/officeart/2008/layout/VerticalAccentList"/>
    <dgm:cxn modelId="{9CD81CB6-A0A2-49B2-BA5C-6E5BF54CAAE1}" type="presParOf" srcId="{2DC4764B-11E1-44B9-A6FD-72931A4213A8}" destId="{5CE72624-61B5-42FE-BBF4-378A958CE12F}" srcOrd="5" destOrd="0" presId="urn:microsoft.com/office/officeart/2008/layout/VerticalAccentList"/>
    <dgm:cxn modelId="{059F3BF7-BF8E-4634-B57D-67267BD2FBB9}" type="presParOf" srcId="{2DC4764B-11E1-44B9-A6FD-72931A4213A8}" destId="{EC64ADFA-8986-4497-A008-796B180C128E}" srcOrd="6" destOrd="0" presId="urn:microsoft.com/office/officeart/2008/layout/VerticalAccentList"/>
    <dgm:cxn modelId="{95EAD31E-59C0-44F4-AD0C-17E9A728C501}" type="presParOf" srcId="{5A2314A0-9792-4848-92EE-93E49C6D4D75}" destId="{A9177B1D-881A-4194-8CA2-FC385BE4371A}" srcOrd="5" destOrd="0" presId="urn:microsoft.com/office/officeart/2008/layout/VerticalAccentList"/>
    <dgm:cxn modelId="{3B4D2380-FE53-461E-B5F2-AD8A62B2C81B}" type="presParOf" srcId="{5A2314A0-9792-4848-92EE-93E49C6D4D75}" destId="{B3F30721-0564-42D0-A486-C78482C5C16A}" srcOrd="6" destOrd="0" presId="urn:microsoft.com/office/officeart/2008/layout/VerticalAccentList"/>
    <dgm:cxn modelId="{4EB7C6B5-8177-4E60-947B-CDABBB20D7BB}" type="presParOf" srcId="{B3F30721-0564-42D0-A486-C78482C5C16A}" destId="{D30CD3F6-E4DA-44A3-99F1-E06CF6ADAEA4}" srcOrd="0" destOrd="0" presId="urn:microsoft.com/office/officeart/2008/layout/VerticalAccentList"/>
    <dgm:cxn modelId="{C6C3A0F9-1AE7-4D58-8B38-33D74D82C45B}" type="presParOf" srcId="{5A2314A0-9792-4848-92EE-93E49C6D4D75}" destId="{7ABAF755-F5A9-4E18-B748-F0D7EA552134}" srcOrd="7" destOrd="0" presId="urn:microsoft.com/office/officeart/2008/layout/VerticalAccentList"/>
    <dgm:cxn modelId="{FBF5B1CE-00DB-4621-844A-CBE2082B9622}" type="presParOf" srcId="{7ABAF755-F5A9-4E18-B748-F0D7EA552134}" destId="{95EAA3CE-6ADA-4EE5-82EE-37679FC35612}" srcOrd="0" destOrd="0" presId="urn:microsoft.com/office/officeart/2008/layout/VerticalAccentList"/>
    <dgm:cxn modelId="{74BBD466-FE20-4CFD-9334-F5789971CA3F}" type="presParOf" srcId="{7ABAF755-F5A9-4E18-B748-F0D7EA552134}" destId="{3F44AF90-4870-4B08-B181-DEDD2AF6B74C}" srcOrd="1" destOrd="0" presId="urn:microsoft.com/office/officeart/2008/layout/VerticalAccentList"/>
    <dgm:cxn modelId="{6BB5ACED-544F-4971-9E3A-4A0032489C93}" type="presParOf" srcId="{7ABAF755-F5A9-4E18-B748-F0D7EA552134}" destId="{B77D7E42-1115-46E9-AFDB-563EAA2E318E}" srcOrd="2" destOrd="0" presId="urn:microsoft.com/office/officeart/2008/layout/VerticalAccentList"/>
    <dgm:cxn modelId="{D5E22A0B-1EC0-4B32-AFE7-9B76FF6A9C53}" type="presParOf" srcId="{7ABAF755-F5A9-4E18-B748-F0D7EA552134}" destId="{9DF9FCE6-7C31-40B1-ADB2-B1FB28E3AC71}" srcOrd="3" destOrd="0" presId="urn:microsoft.com/office/officeart/2008/layout/VerticalAccentList"/>
    <dgm:cxn modelId="{E40448ED-6517-4B59-AE47-BE74AA8DB55C}" type="presParOf" srcId="{7ABAF755-F5A9-4E18-B748-F0D7EA552134}" destId="{E9A5F1A7-777E-45DB-A2CF-7A7E9DE09063}" srcOrd="4" destOrd="0" presId="urn:microsoft.com/office/officeart/2008/layout/VerticalAccentList"/>
    <dgm:cxn modelId="{F8E42985-EBAA-4B95-8783-A5F6E2F0DE6A}" type="presParOf" srcId="{7ABAF755-F5A9-4E18-B748-F0D7EA552134}" destId="{AF6AD581-4FFF-4ED1-843E-EE15A6EEA10D}" srcOrd="5" destOrd="0" presId="urn:microsoft.com/office/officeart/2008/layout/VerticalAccentList"/>
    <dgm:cxn modelId="{B0BA719D-AAEE-4CBA-9120-0FD46416F6E7}" type="presParOf" srcId="{7ABAF755-F5A9-4E18-B748-F0D7EA552134}" destId="{A0B6CB5A-633A-4825-8510-160CE5CB4213}" srcOrd="6" destOrd="0" presId="urn:microsoft.com/office/officeart/2008/layout/VerticalAccentList"/>
    <dgm:cxn modelId="{71BF2747-48AD-43EE-8EDA-1BE84381E16F}" type="presParOf" srcId="{5A2314A0-9792-4848-92EE-93E49C6D4D75}" destId="{EF4D61C5-1426-49B8-9B45-BE63E1AAE088}" srcOrd="8" destOrd="0" presId="urn:microsoft.com/office/officeart/2008/layout/VerticalAccentList"/>
    <dgm:cxn modelId="{7259E8D6-458A-45BE-9E1F-464B8C460E24}" type="presParOf" srcId="{5A2314A0-9792-4848-92EE-93E49C6D4D75}" destId="{F61E63C6-9193-427D-A4C5-F2CD81D2A234}" srcOrd="9" destOrd="0" presId="urn:microsoft.com/office/officeart/2008/layout/VerticalAccentList"/>
    <dgm:cxn modelId="{E705E36A-AFA9-430C-BC14-9B1606EB150D}" type="presParOf" srcId="{F61E63C6-9193-427D-A4C5-F2CD81D2A234}" destId="{A794BF75-44CA-400E-901D-3EA759FE1E4E}" srcOrd="0" destOrd="0" presId="urn:microsoft.com/office/officeart/2008/layout/VerticalAccentList"/>
    <dgm:cxn modelId="{A219C3DF-7EFD-4231-9F8E-F91D81173D8B}" type="presParOf" srcId="{5A2314A0-9792-4848-92EE-93E49C6D4D75}" destId="{1E388A47-07C9-4BAE-B2CF-98EC28B8159F}" srcOrd="10" destOrd="0" presId="urn:microsoft.com/office/officeart/2008/layout/VerticalAccentList"/>
    <dgm:cxn modelId="{4557F65A-471F-4D78-B418-6981FC9146B3}" type="presParOf" srcId="{1E388A47-07C9-4BAE-B2CF-98EC28B8159F}" destId="{F9FB31C8-FC61-43FA-9827-DE130BE8C13E}" srcOrd="0" destOrd="0" presId="urn:microsoft.com/office/officeart/2008/layout/VerticalAccentList"/>
    <dgm:cxn modelId="{22BB8BAB-AA07-45B0-A3E0-9C52F33D7BB2}" type="presParOf" srcId="{1E388A47-07C9-4BAE-B2CF-98EC28B8159F}" destId="{D3CD17E1-1827-413A-87CF-F7C04CF93766}" srcOrd="1" destOrd="0" presId="urn:microsoft.com/office/officeart/2008/layout/VerticalAccentList"/>
    <dgm:cxn modelId="{F39459BE-959F-43F4-BF99-0BBD5A2FFF83}" type="presParOf" srcId="{1E388A47-07C9-4BAE-B2CF-98EC28B8159F}" destId="{61EE55C7-FA65-4BCE-B54A-B3FF406DFB27}" srcOrd="2" destOrd="0" presId="urn:microsoft.com/office/officeart/2008/layout/VerticalAccentList"/>
    <dgm:cxn modelId="{6F40E888-3CE1-4C0B-8194-68CF3380AB6C}" type="presParOf" srcId="{1E388A47-07C9-4BAE-B2CF-98EC28B8159F}" destId="{0054834A-F717-43E2-A7F2-AB27E46CC47F}" srcOrd="3" destOrd="0" presId="urn:microsoft.com/office/officeart/2008/layout/VerticalAccentList"/>
    <dgm:cxn modelId="{77492C4C-C32E-4CCC-A15E-44F2D069D091}" type="presParOf" srcId="{1E388A47-07C9-4BAE-B2CF-98EC28B8159F}" destId="{115B66B0-BF31-4805-998C-69338EAE8AAA}" srcOrd="4" destOrd="0" presId="urn:microsoft.com/office/officeart/2008/layout/VerticalAccentList"/>
    <dgm:cxn modelId="{6D3C0339-38DD-4933-8F6E-5A899B888A9B}" type="presParOf" srcId="{1E388A47-07C9-4BAE-B2CF-98EC28B8159F}" destId="{3C827BE6-A76A-4174-8E86-4107FE5FA0AA}" srcOrd="5" destOrd="0" presId="urn:microsoft.com/office/officeart/2008/layout/VerticalAccentList"/>
    <dgm:cxn modelId="{34544407-A73A-460A-8E6D-9EEADF99B5F7}" type="presParOf" srcId="{1E388A47-07C9-4BAE-B2CF-98EC28B8159F}" destId="{06782943-1536-4838-80D0-8E86D83C1E8E}" srcOrd="6" destOrd="0" presId="urn:microsoft.com/office/officeart/2008/layout/VerticalAccentList"/>
    <dgm:cxn modelId="{833302D2-D452-4D27-9EE1-765321C2C9D2}" type="presParOf" srcId="{5A2314A0-9792-4848-92EE-93E49C6D4D75}" destId="{CB50CDDD-222C-47DE-BF68-486EB68245E9}" srcOrd="11" destOrd="0" presId="urn:microsoft.com/office/officeart/2008/layout/VerticalAccentList"/>
    <dgm:cxn modelId="{BAA7C53B-EEDD-44F8-AE79-B05F56555FF7}" type="presParOf" srcId="{5A2314A0-9792-4848-92EE-93E49C6D4D75}" destId="{C0417287-2DD5-4F8B-B60C-0340FFD8678A}" srcOrd="12" destOrd="0" presId="urn:microsoft.com/office/officeart/2008/layout/VerticalAccentList"/>
    <dgm:cxn modelId="{BE4F6B50-7D68-4F8D-894E-1ABC94A7C04B}" type="presParOf" srcId="{C0417287-2DD5-4F8B-B60C-0340FFD8678A}" destId="{3625F549-11D0-436E-99F3-260116870E6B}" srcOrd="0" destOrd="0" presId="urn:microsoft.com/office/officeart/2008/layout/VerticalAccentList"/>
    <dgm:cxn modelId="{35C486E3-2E75-408C-8A39-DE53ADE296B4}" type="presParOf" srcId="{5A2314A0-9792-4848-92EE-93E49C6D4D75}" destId="{94682AE9-5C5C-448E-A242-6F18DA218A00}" srcOrd="13" destOrd="0" presId="urn:microsoft.com/office/officeart/2008/layout/VerticalAccentList"/>
    <dgm:cxn modelId="{DB13A4F9-529E-493A-864F-EC999385C833}" type="presParOf" srcId="{94682AE9-5C5C-448E-A242-6F18DA218A00}" destId="{3ACCB32B-E032-4C89-BB22-361E4A5EF2D5}" srcOrd="0" destOrd="0" presId="urn:microsoft.com/office/officeart/2008/layout/VerticalAccentList"/>
    <dgm:cxn modelId="{677236A0-2A29-4FDA-911A-7B8ADC78DF2A}" type="presParOf" srcId="{94682AE9-5C5C-448E-A242-6F18DA218A00}" destId="{9ED9FB77-D095-4DBA-A7D6-667A4BB63A2E}" srcOrd="1" destOrd="0" presId="urn:microsoft.com/office/officeart/2008/layout/VerticalAccentList"/>
    <dgm:cxn modelId="{E4125856-F1EA-459F-B798-4E146AF92053}" type="presParOf" srcId="{94682AE9-5C5C-448E-A242-6F18DA218A00}" destId="{AEE44F72-8898-4C14-A670-7C69B0466AED}" srcOrd="2" destOrd="0" presId="urn:microsoft.com/office/officeart/2008/layout/VerticalAccentList"/>
    <dgm:cxn modelId="{7CBC6FD6-69BF-4DBD-8E5B-F4304C5A91FA}" type="presParOf" srcId="{94682AE9-5C5C-448E-A242-6F18DA218A00}" destId="{AA8B46F8-3409-4967-B1E4-630846CDCD73}" srcOrd="3" destOrd="0" presId="urn:microsoft.com/office/officeart/2008/layout/VerticalAccentList"/>
    <dgm:cxn modelId="{9967F031-711B-4A0F-AB33-FD5A8EC29002}" type="presParOf" srcId="{94682AE9-5C5C-448E-A242-6F18DA218A00}" destId="{E9D2FAA0-0384-46D1-8EB0-7122EBFA81DC}" srcOrd="4" destOrd="0" presId="urn:microsoft.com/office/officeart/2008/layout/VerticalAccentList"/>
    <dgm:cxn modelId="{CF92C34D-46E0-4F6B-BF67-61535531A5FB}" type="presParOf" srcId="{94682AE9-5C5C-448E-A242-6F18DA218A00}" destId="{4596EAB3-24E3-419F-B1AA-34B02D317AF6}" srcOrd="5" destOrd="0" presId="urn:microsoft.com/office/officeart/2008/layout/VerticalAccentList"/>
    <dgm:cxn modelId="{A199B305-8CEE-44B7-AD08-04EA1B234223}" type="presParOf" srcId="{94682AE9-5C5C-448E-A242-6F18DA218A00}" destId="{302C91DA-0B55-46F3-B9EB-BD48BB1C7A17}" srcOrd="6" destOrd="0" presId="urn:microsoft.com/office/officeart/2008/layout/VerticalAccentList"/>
    <dgm:cxn modelId="{1B93EBEF-7022-45A7-B7CA-6D424D2AF1CB}" type="presParOf" srcId="{5A2314A0-9792-4848-92EE-93E49C6D4D75}" destId="{8907ECB0-CC20-4AA7-A32A-30754988456C}" srcOrd="14" destOrd="0" presId="urn:microsoft.com/office/officeart/2008/layout/VerticalAccentList"/>
    <dgm:cxn modelId="{720D662D-8F95-40E0-906A-BC58250A188D}" type="presParOf" srcId="{5A2314A0-9792-4848-92EE-93E49C6D4D75}" destId="{EDA7F970-6AB6-4ED8-8929-18509AD099E9}" srcOrd="15" destOrd="0" presId="urn:microsoft.com/office/officeart/2008/layout/VerticalAccentList"/>
    <dgm:cxn modelId="{249EAAC3-1CBD-480A-9A7F-5DB6287A9DCE}" type="presParOf" srcId="{EDA7F970-6AB6-4ED8-8929-18509AD099E9}" destId="{44F04292-0C4F-4597-BDFC-0AC115FDB1EE}" srcOrd="0" destOrd="0" presId="urn:microsoft.com/office/officeart/2008/layout/VerticalAccentList"/>
    <dgm:cxn modelId="{7BD43742-3D77-4BAC-8364-40F1C6549D93}" type="presParOf" srcId="{5A2314A0-9792-4848-92EE-93E49C6D4D75}" destId="{F296D1B8-CBC6-46AC-A539-FD915EF8CFA6}" srcOrd="16" destOrd="0" presId="urn:microsoft.com/office/officeart/2008/layout/VerticalAccentList"/>
    <dgm:cxn modelId="{E3211BC3-F8D3-4B34-8022-6B7734F01E29}" type="presParOf" srcId="{F296D1B8-CBC6-46AC-A539-FD915EF8CFA6}" destId="{DFB8ED16-0A73-4ED4-B767-AAA464DA0DF2}" srcOrd="0" destOrd="0" presId="urn:microsoft.com/office/officeart/2008/layout/VerticalAccentList"/>
    <dgm:cxn modelId="{DAB93352-534B-4EED-8C9A-83E2299F9A12}" type="presParOf" srcId="{F296D1B8-CBC6-46AC-A539-FD915EF8CFA6}" destId="{D54DFE9B-AF43-46C3-9D84-71BD47BE6DF4}" srcOrd="1" destOrd="0" presId="urn:microsoft.com/office/officeart/2008/layout/VerticalAccentList"/>
    <dgm:cxn modelId="{1508AACF-AC3E-4EDA-BEAB-AAE3DBA34613}" type="presParOf" srcId="{F296D1B8-CBC6-46AC-A539-FD915EF8CFA6}" destId="{C19F45B4-1610-420F-842C-D4520B4E8B99}" srcOrd="2" destOrd="0" presId="urn:microsoft.com/office/officeart/2008/layout/VerticalAccentList"/>
    <dgm:cxn modelId="{91A8CCBC-7255-4540-8D81-07A7FE01D38C}" type="presParOf" srcId="{F296D1B8-CBC6-46AC-A539-FD915EF8CFA6}" destId="{8BE27C42-8ABA-44CA-8F1E-EBDC058B3D90}" srcOrd="3" destOrd="0" presId="urn:microsoft.com/office/officeart/2008/layout/VerticalAccentList"/>
    <dgm:cxn modelId="{1FCD622C-87A4-4DA8-90E3-B66550233EA6}" type="presParOf" srcId="{F296D1B8-CBC6-46AC-A539-FD915EF8CFA6}" destId="{3B9D4A5E-AF16-4A74-A837-331682A1F454}" srcOrd="4" destOrd="0" presId="urn:microsoft.com/office/officeart/2008/layout/VerticalAccentList"/>
    <dgm:cxn modelId="{BC7A35A2-8EA7-4D6C-89F8-FD3991B8894C}" type="presParOf" srcId="{F296D1B8-CBC6-46AC-A539-FD915EF8CFA6}" destId="{36674384-79ED-49A2-B894-0E10DB79CAE3}" srcOrd="5" destOrd="0" presId="urn:microsoft.com/office/officeart/2008/layout/VerticalAccentList"/>
    <dgm:cxn modelId="{83C26E89-B877-43C8-9C4A-40CCEA1AE8B1}" type="presParOf" srcId="{F296D1B8-CBC6-46AC-A539-FD915EF8CFA6}" destId="{302DB461-8AF3-4F98-8F90-97A709176373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B9719-DF6A-4894-8E7A-4CF5467BB2AD}">
      <dsp:nvSpPr>
        <dsp:cNvPr id="0" name=""/>
        <dsp:cNvSpPr/>
      </dsp:nvSpPr>
      <dsp:spPr>
        <a:xfrm>
          <a:off x="357430" y="493"/>
          <a:ext cx="4132934" cy="37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Etelka Text" panose="02000503030000020004"/>
            </a:rPr>
            <a:t>MOBILITES DURABLES </a:t>
          </a:r>
          <a:endParaRPr lang="fr-FR" sz="1400" kern="1200" dirty="0">
            <a:latin typeface="Etelka Text" panose="02000503030000020004"/>
          </a:endParaRPr>
        </a:p>
      </dsp:txBody>
      <dsp:txXfrm>
        <a:off x="357430" y="493"/>
        <a:ext cx="4132934" cy="375721"/>
      </dsp:txXfrm>
    </dsp:sp>
    <dsp:sp modelId="{8F801971-EFE8-4530-961B-1274716D27A4}">
      <dsp:nvSpPr>
        <dsp:cNvPr id="0" name=""/>
        <dsp:cNvSpPr/>
      </dsp:nvSpPr>
      <dsp:spPr>
        <a:xfrm>
          <a:off x="357430" y="376214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23898-B818-4037-8780-F30B51AB4DC1}">
      <dsp:nvSpPr>
        <dsp:cNvPr id="0" name=""/>
        <dsp:cNvSpPr/>
      </dsp:nvSpPr>
      <dsp:spPr>
        <a:xfrm>
          <a:off x="940633" y="376214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14375"/>
            <a:satOff val="-350"/>
            <a:lumOff val="1532"/>
            <a:alphaOff val="0"/>
          </a:schemeClr>
        </a:solidFill>
        <a:ln w="12700" cap="flat" cmpd="sng" algn="ctr">
          <a:solidFill>
            <a:schemeClr val="accent5">
              <a:shade val="50000"/>
              <a:hueOff val="14375"/>
              <a:satOff val="-350"/>
              <a:lumOff val="15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19B35-925E-4919-8CA8-51446002CCE6}">
      <dsp:nvSpPr>
        <dsp:cNvPr id="0" name=""/>
        <dsp:cNvSpPr/>
      </dsp:nvSpPr>
      <dsp:spPr>
        <a:xfrm>
          <a:off x="1523836" y="376214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28750"/>
            <a:satOff val="-700"/>
            <a:lumOff val="3064"/>
            <a:alphaOff val="0"/>
          </a:schemeClr>
        </a:solidFill>
        <a:ln w="12700" cap="flat" cmpd="sng" algn="ctr">
          <a:solidFill>
            <a:schemeClr val="accent5">
              <a:shade val="50000"/>
              <a:hueOff val="28750"/>
              <a:satOff val="-700"/>
              <a:lumOff val="30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74375-631B-4D3E-BF44-31703012D442}">
      <dsp:nvSpPr>
        <dsp:cNvPr id="0" name=""/>
        <dsp:cNvSpPr/>
      </dsp:nvSpPr>
      <dsp:spPr>
        <a:xfrm>
          <a:off x="2107039" y="376214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43124"/>
            <a:satOff val="-1050"/>
            <a:lumOff val="4596"/>
            <a:alphaOff val="0"/>
          </a:schemeClr>
        </a:solidFill>
        <a:ln w="12700" cap="flat" cmpd="sng" algn="ctr">
          <a:solidFill>
            <a:schemeClr val="accent5">
              <a:shade val="50000"/>
              <a:hueOff val="43124"/>
              <a:satOff val="-1050"/>
              <a:lumOff val="45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599D6-EA5A-4DC0-A5A2-E4BC9908906A}">
      <dsp:nvSpPr>
        <dsp:cNvPr id="0" name=""/>
        <dsp:cNvSpPr/>
      </dsp:nvSpPr>
      <dsp:spPr>
        <a:xfrm>
          <a:off x="2690242" y="376214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57499"/>
            <a:satOff val="-1400"/>
            <a:lumOff val="6128"/>
            <a:alphaOff val="0"/>
          </a:schemeClr>
        </a:solidFill>
        <a:ln w="12700" cap="flat" cmpd="sng" algn="ctr">
          <a:solidFill>
            <a:schemeClr val="accent5">
              <a:shade val="50000"/>
              <a:hueOff val="57499"/>
              <a:satOff val="-1400"/>
              <a:lumOff val="61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DACBA-DA01-494D-93C8-14E28594B5F6}">
      <dsp:nvSpPr>
        <dsp:cNvPr id="0" name=""/>
        <dsp:cNvSpPr/>
      </dsp:nvSpPr>
      <dsp:spPr>
        <a:xfrm>
          <a:off x="3273445" y="376214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71874"/>
            <a:satOff val="-1750"/>
            <a:lumOff val="7660"/>
            <a:alphaOff val="0"/>
          </a:schemeClr>
        </a:solidFill>
        <a:ln w="12700" cap="flat" cmpd="sng" algn="ctr">
          <a:solidFill>
            <a:schemeClr val="accent5">
              <a:shade val="50000"/>
              <a:hueOff val="71874"/>
              <a:satOff val="-1750"/>
              <a:lumOff val="76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78B64-6EF0-4DBD-B075-BCB410F6C5CB}">
      <dsp:nvSpPr>
        <dsp:cNvPr id="0" name=""/>
        <dsp:cNvSpPr/>
      </dsp:nvSpPr>
      <dsp:spPr>
        <a:xfrm>
          <a:off x="3856648" y="376214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86249"/>
            <a:satOff val="-2100"/>
            <a:lumOff val="9192"/>
            <a:alphaOff val="0"/>
          </a:schemeClr>
        </a:solidFill>
        <a:ln w="12700" cap="flat" cmpd="sng" algn="ctr">
          <a:solidFill>
            <a:schemeClr val="accent5">
              <a:shade val="50000"/>
              <a:hueOff val="86249"/>
              <a:satOff val="-2100"/>
              <a:lumOff val="91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4A4BC-FDEB-4871-A2A9-3DC3D0E7E5B6}">
      <dsp:nvSpPr>
        <dsp:cNvPr id="0" name=""/>
        <dsp:cNvSpPr/>
      </dsp:nvSpPr>
      <dsp:spPr>
        <a:xfrm>
          <a:off x="357430" y="549779"/>
          <a:ext cx="4132934" cy="37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Etelka Text" panose="02000503030000020004"/>
            </a:rPr>
            <a:t>électrique - </a:t>
          </a:r>
          <a:r>
            <a:rPr lang="fr-FR" sz="1200" kern="1200" dirty="0" err="1" smtClean="0">
              <a:latin typeface="Etelka Text" panose="02000503030000020004"/>
            </a:rPr>
            <a:t>biognv</a:t>
          </a:r>
          <a:r>
            <a:rPr lang="fr-FR" sz="1200" kern="1200" dirty="0" smtClean="0">
              <a:latin typeface="Etelka Text" panose="02000503030000020004"/>
            </a:rPr>
            <a:t> - hydrogène – éthanol – logistique - gestion des déplacements et des usages</a:t>
          </a:r>
          <a:endParaRPr lang="fr-FR" sz="1200" kern="1200" dirty="0">
            <a:latin typeface="Etelka Text" panose="02000503030000020004"/>
          </a:endParaRPr>
        </a:p>
      </dsp:txBody>
      <dsp:txXfrm>
        <a:off x="357430" y="549779"/>
        <a:ext cx="4132934" cy="375721"/>
      </dsp:txXfrm>
    </dsp:sp>
    <dsp:sp modelId="{7EB413AD-6EDB-4B8B-B478-535638BFAFD3}">
      <dsp:nvSpPr>
        <dsp:cNvPr id="0" name=""/>
        <dsp:cNvSpPr/>
      </dsp:nvSpPr>
      <dsp:spPr>
        <a:xfrm>
          <a:off x="357430" y="925500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100623"/>
            <a:satOff val="-2451"/>
            <a:lumOff val="10724"/>
            <a:alphaOff val="0"/>
          </a:schemeClr>
        </a:solidFill>
        <a:ln w="12700" cap="flat" cmpd="sng" algn="ctr">
          <a:solidFill>
            <a:schemeClr val="accent5">
              <a:shade val="50000"/>
              <a:hueOff val="100623"/>
              <a:satOff val="-2451"/>
              <a:lumOff val="107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2C79D-598B-4056-B0B9-DBFCF34D1697}">
      <dsp:nvSpPr>
        <dsp:cNvPr id="0" name=""/>
        <dsp:cNvSpPr/>
      </dsp:nvSpPr>
      <dsp:spPr>
        <a:xfrm>
          <a:off x="940633" y="925500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114998"/>
            <a:satOff val="-2801"/>
            <a:lumOff val="12256"/>
            <a:alphaOff val="0"/>
          </a:schemeClr>
        </a:solidFill>
        <a:ln w="12700" cap="flat" cmpd="sng" algn="ctr">
          <a:solidFill>
            <a:schemeClr val="accent5">
              <a:shade val="50000"/>
              <a:hueOff val="114998"/>
              <a:satOff val="-2801"/>
              <a:lumOff val="12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5770D-D83C-41BA-B431-6EE8B8DD97E8}">
      <dsp:nvSpPr>
        <dsp:cNvPr id="0" name=""/>
        <dsp:cNvSpPr/>
      </dsp:nvSpPr>
      <dsp:spPr>
        <a:xfrm>
          <a:off x="1523836" y="925500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129373"/>
            <a:satOff val="-3151"/>
            <a:lumOff val="13788"/>
            <a:alphaOff val="0"/>
          </a:schemeClr>
        </a:solidFill>
        <a:ln w="12700" cap="flat" cmpd="sng" algn="ctr">
          <a:solidFill>
            <a:schemeClr val="accent5">
              <a:shade val="50000"/>
              <a:hueOff val="129373"/>
              <a:satOff val="-3151"/>
              <a:lumOff val="137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99E06-E8E1-4EA5-B7F7-EBE090862E73}">
      <dsp:nvSpPr>
        <dsp:cNvPr id="0" name=""/>
        <dsp:cNvSpPr/>
      </dsp:nvSpPr>
      <dsp:spPr>
        <a:xfrm>
          <a:off x="2107039" y="925500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143748"/>
            <a:satOff val="-3501"/>
            <a:lumOff val="15320"/>
            <a:alphaOff val="0"/>
          </a:schemeClr>
        </a:solidFill>
        <a:ln w="12700" cap="flat" cmpd="sng" algn="ctr">
          <a:solidFill>
            <a:schemeClr val="accent5">
              <a:shade val="50000"/>
              <a:hueOff val="143748"/>
              <a:satOff val="-3501"/>
              <a:lumOff val="153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1F524-87DE-45C3-9588-86377504B841}">
      <dsp:nvSpPr>
        <dsp:cNvPr id="0" name=""/>
        <dsp:cNvSpPr/>
      </dsp:nvSpPr>
      <dsp:spPr>
        <a:xfrm>
          <a:off x="2690242" y="925500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158122"/>
            <a:satOff val="-3851"/>
            <a:lumOff val="16852"/>
            <a:alphaOff val="0"/>
          </a:schemeClr>
        </a:solidFill>
        <a:ln w="12700" cap="flat" cmpd="sng" algn="ctr">
          <a:solidFill>
            <a:schemeClr val="accent5">
              <a:shade val="50000"/>
              <a:hueOff val="158122"/>
              <a:satOff val="-3851"/>
              <a:lumOff val="168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8D4FC-CC93-4211-9793-A99EAF690026}">
      <dsp:nvSpPr>
        <dsp:cNvPr id="0" name=""/>
        <dsp:cNvSpPr/>
      </dsp:nvSpPr>
      <dsp:spPr>
        <a:xfrm>
          <a:off x="3273445" y="925500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172497"/>
            <a:satOff val="-4201"/>
            <a:lumOff val="18384"/>
            <a:alphaOff val="0"/>
          </a:schemeClr>
        </a:solidFill>
        <a:ln w="12700" cap="flat" cmpd="sng" algn="ctr">
          <a:solidFill>
            <a:schemeClr val="accent5">
              <a:shade val="50000"/>
              <a:hueOff val="172497"/>
              <a:satOff val="-4201"/>
              <a:lumOff val="183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8F98E-6737-45A9-BA54-95DB38EB4164}">
      <dsp:nvSpPr>
        <dsp:cNvPr id="0" name=""/>
        <dsp:cNvSpPr/>
      </dsp:nvSpPr>
      <dsp:spPr>
        <a:xfrm>
          <a:off x="3856648" y="925500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186872"/>
            <a:satOff val="-4551"/>
            <a:lumOff val="19916"/>
            <a:alphaOff val="0"/>
          </a:schemeClr>
        </a:solidFill>
        <a:ln w="12700" cap="flat" cmpd="sng" algn="ctr">
          <a:solidFill>
            <a:schemeClr val="accent5">
              <a:shade val="50000"/>
              <a:hueOff val="186872"/>
              <a:satOff val="-4551"/>
              <a:lumOff val="199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CD3F6-E4DA-44A3-99F1-E06CF6ADAEA4}">
      <dsp:nvSpPr>
        <dsp:cNvPr id="0" name=""/>
        <dsp:cNvSpPr/>
      </dsp:nvSpPr>
      <dsp:spPr>
        <a:xfrm>
          <a:off x="357430" y="1099065"/>
          <a:ext cx="4132934" cy="37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Etelka Text" panose="02000503030000020004"/>
            </a:rPr>
            <a:t>BATIMENTS DURABLES </a:t>
          </a:r>
          <a:endParaRPr lang="fr-FR" sz="1400" b="1" kern="1200" dirty="0">
            <a:latin typeface="Etelka Text" panose="02000503030000020004"/>
          </a:endParaRPr>
        </a:p>
      </dsp:txBody>
      <dsp:txXfrm>
        <a:off x="357430" y="1099065"/>
        <a:ext cx="4132934" cy="375721"/>
      </dsp:txXfrm>
    </dsp:sp>
    <dsp:sp modelId="{95EAA3CE-6ADA-4EE5-82EE-37679FC35612}">
      <dsp:nvSpPr>
        <dsp:cNvPr id="0" name=""/>
        <dsp:cNvSpPr/>
      </dsp:nvSpPr>
      <dsp:spPr>
        <a:xfrm>
          <a:off x="357430" y="1474786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accent5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4AF90-4870-4B08-B181-DEDD2AF6B74C}">
      <dsp:nvSpPr>
        <dsp:cNvPr id="0" name=""/>
        <dsp:cNvSpPr/>
      </dsp:nvSpPr>
      <dsp:spPr>
        <a:xfrm>
          <a:off x="940633" y="1474786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215621"/>
            <a:satOff val="-5251"/>
            <a:lumOff val="22980"/>
            <a:alphaOff val="0"/>
          </a:schemeClr>
        </a:solidFill>
        <a:ln w="12700" cap="flat" cmpd="sng" algn="ctr">
          <a:solidFill>
            <a:schemeClr val="accent5">
              <a:shade val="50000"/>
              <a:hueOff val="215621"/>
              <a:satOff val="-5251"/>
              <a:lumOff val="22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7D7E42-1115-46E9-AFDB-563EAA2E318E}">
      <dsp:nvSpPr>
        <dsp:cNvPr id="0" name=""/>
        <dsp:cNvSpPr/>
      </dsp:nvSpPr>
      <dsp:spPr>
        <a:xfrm>
          <a:off x="1523836" y="1474786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229996"/>
            <a:satOff val="-5601"/>
            <a:lumOff val="24512"/>
            <a:alphaOff val="0"/>
          </a:schemeClr>
        </a:solidFill>
        <a:ln w="12700" cap="flat" cmpd="sng" algn="ctr">
          <a:solidFill>
            <a:schemeClr val="accent5">
              <a:shade val="50000"/>
              <a:hueOff val="229996"/>
              <a:satOff val="-5601"/>
              <a:lumOff val="245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9FCE6-7C31-40B1-ADB2-B1FB28E3AC71}">
      <dsp:nvSpPr>
        <dsp:cNvPr id="0" name=""/>
        <dsp:cNvSpPr/>
      </dsp:nvSpPr>
      <dsp:spPr>
        <a:xfrm>
          <a:off x="2107039" y="1474786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244371"/>
            <a:satOff val="-5951"/>
            <a:lumOff val="26044"/>
            <a:alphaOff val="0"/>
          </a:schemeClr>
        </a:solidFill>
        <a:ln w="12700" cap="flat" cmpd="sng" algn="ctr">
          <a:solidFill>
            <a:schemeClr val="accent5">
              <a:shade val="50000"/>
              <a:hueOff val="244371"/>
              <a:satOff val="-5951"/>
              <a:lumOff val="260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5F1A7-777E-45DB-A2CF-7A7E9DE09063}">
      <dsp:nvSpPr>
        <dsp:cNvPr id="0" name=""/>
        <dsp:cNvSpPr/>
      </dsp:nvSpPr>
      <dsp:spPr>
        <a:xfrm>
          <a:off x="2690242" y="1474786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258746"/>
            <a:satOff val="-6301"/>
            <a:lumOff val="27576"/>
            <a:alphaOff val="0"/>
          </a:schemeClr>
        </a:solidFill>
        <a:ln w="12700" cap="flat" cmpd="sng" algn="ctr">
          <a:solidFill>
            <a:schemeClr val="accent5">
              <a:shade val="50000"/>
              <a:hueOff val="258746"/>
              <a:satOff val="-6301"/>
              <a:lumOff val="275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AD581-4FFF-4ED1-843E-EE15A6EEA10D}">
      <dsp:nvSpPr>
        <dsp:cNvPr id="0" name=""/>
        <dsp:cNvSpPr/>
      </dsp:nvSpPr>
      <dsp:spPr>
        <a:xfrm>
          <a:off x="3273445" y="1474786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273120"/>
            <a:satOff val="-6651"/>
            <a:lumOff val="29108"/>
            <a:alphaOff val="0"/>
          </a:schemeClr>
        </a:solidFill>
        <a:ln w="12700" cap="flat" cmpd="sng" algn="ctr">
          <a:solidFill>
            <a:schemeClr val="accent5">
              <a:shade val="50000"/>
              <a:hueOff val="273120"/>
              <a:satOff val="-6651"/>
              <a:lumOff val="291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6CB5A-633A-4825-8510-160CE5CB4213}">
      <dsp:nvSpPr>
        <dsp:cNvPr id="0" name=""/>
        <dsp:cNvSpPr/>
      </dsp:nvSpPr>
      <dsp:spPr>
        <a:xfrm>
          <a:off x="3856648" y="1474786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287495"/>
            <a:satOff val="-7001"/>
            <a:lumOff val="30640"/>
            <a:alphaOff val="0"/>
          </a:schemeClr>
        </a:solidFill>
        <a:ln w="12700" cap="flat" cmpd="sng" algn="ctr">
          <a:solidFill>
            <a:schemeClr val="accent5">
              <a:shade val="50000"/>
              <a:hueOff val="287495"/>
              <a:satOff val="-7001"/>
              <a:lumOff val="306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8ABB9-F31E-489A-ACE3-1521BD3D6D99}">
      <dsp:nvSpPr>
        <dsp:cNvPr id="0" name=""/>
        <dsp:cNvSpPr/>
      </dsp:nvSpPr>
      <dsp:spPr>
        <a:xfrm>
          <a:off x="357430" y="1648351"/>
          <a:ext cx="4132934" cy="37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Etelka Text" panose="02000503030000020004"/>
            </a:rPr>
            <a:t>construction hors-site - </a:t>
          </a:r>
          <a:r>
            <a:rPr lang="fr-FR" sz="1200" kern="1200" dirty="0" err="1" smtClean="0">
              <a:latin typeface="Etelka Text" panose="02000503030000020004"/>
            </a:rPr>
            <a:t>éco-construction</a:t>
          </a:r>
          <a:r>
            <a:rPr lang="fr-FR" sz="1200" kern="1200" dirty="0" smtClean="0">
              <a:latin typeface="Etelka Text" panose="02000503030000020004"/>
            </a:rPr>
            <a:t>/rénovation – bois construction – matériaux </a:t>
          </a:r>
          <a:r>
            <a:rPr lang="fr-FR" sz="1200" kern="1200" dirty="0" err="1" smtClean="0">
              <a:latin typeface="Etelka Text" panose="02000503030000020004"/>
            </a:rPr>
            <a:t>biosourcés</a:t>
          </a:r>
          <a:r>
            <a:rPr lang="fr-FR" sz="1200" kern="1200" dirty="0" smtClean="0">
              <a:latin typeface="Etelka Text" panose="02000503030000020004"/>
            </a:rPr>
            <a:t>/</a:t>
          </a:r>
          <a:r>
            <a:rPr lang="fr-FR" sz="1200" kern="1200" dirty="0" err="1" smtClean="0">
              <a:latin typeface="Etelka Text" panose="02000503030000020004"/>
            </a:rPr>
            <a:t>recyclabes</a:t>
          </a:r>
          <a:r>
            <a:rPr lang="fr-FR" sz="1200" kern="1200" dirty="0" smtClean="0">
              <a:latin typeface="Etelka Text" panose="02000503030000020004"/>
            </a:rPr>
            <a:t> </a:t>
          </a:r>
          <a:endParaRPr lang="fr-FR" sz="1200" kern="1200" dirty="0">
            <a:latin typeface="Etelka Text" panose="02000503030000020004"/>
          </a:endParaRPr>
        </a:p>
      </dsp:txBody>
      <dsp:txXfrm>
        <a:off x="357430" y="1648351"/>
        <a:ext cx="4132934" cy="375721"/>
      </dsp:txXfrm>
    </dsp:sp>
    <dsp:sp modelId="{A6306237-1E25-4754-9E89-0F5613F6AD24}">
      <dsp:nvSpPr>
        <dsp:cNvPr id="0" name=""/>
        <dsp:cNvSpPr/>
      </dsp:nvSpPr>
      <dsp:spPr>
        <a:xfrm>
          <a:off x="357430" y="2024072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301870"/>
            <a:satOff val="-7352"/>
            <a:lumOff val="32172"/>
            <a:alphaOff val="0"/>
          </a:schemeClr>
        </a:solidFill>
        <a:ln w="12700" cap="flat" cmpd="sng" algn="ctr">
          <a:solidFill>
            <a:schemeClr val="accent5">
              <a:shade val="50000"/>
              <a:hueOff val="301870"/>
              <a:satOff val="-7352"/>
              <a:lumOff val="321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ED4C2-D707-417A-B660-926DE1ACB788}">
      <dsp:nvSpPr>
        <dsp:cNvPr id="0" name=""/>
        <dsp:cNvSpPr/>
      </dsp:nvSpPr>
      <dsp:spPr>
        <a:xfrm>
          <a:off x="940633" y="2024072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316245"/>
            <a:satOff val="-7702"/>
            <a:lumOff val="33704"/>
            <a:alphaOff val="0"/>
          </a:schemeClr>
        </a:solidFill>
        <a:ln w="12700" cap="flat" cmpd="sng" algn="ctr">
          <a:solidFill>
            <a:schemeClr val="accent5">
              <a:shade val="50000"/>
              <a:hueOff val="316245"/>
              <a:satOff val="-7702"/>
              <a:lumOff val="337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D6A94-A0DA-4B61-AD20-A4805EDF75AA}">
      <dsp:nvSpPr>
        <dsp:cNvPr id="0" name=""/>
        <dsp:cNvSpPr/>
      </dsp:nvSpPr>
      <dsp:spPr>
        <a:xfrm>
          <a:off x="1523836" y="2024072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330619"/>
            <a:satOff val="-8052"/>
            <a:lumOff val="35236"/>
            <a:alphaOff val="0"/>
          </a:schemeClr>
        </a:solidFill>
        <a:ln w="12700" cap="flat" cmpd="sng" algn="ctr">
          <a:solidFill>
            <a:schemeClr val="accent5">
              <a:shade val="50000"/>
              <a:hueOff val="330619"/>
              <a:satOff val="-8052"/>
              <a:lumOff val="352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70855-2B22-4D81-9BF0-C650414A685A}">
      <dsp:nvSpPr>
        <dsp:cNvPr id="0" name=""/>
        <dsp:cNvSpPr/>
      </dsp:nvSpPr>
      <dsp:spPr>
        <a:xfrm>
          <a:off x="2107039" y="2024072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344994"/>
            <a:satOff val="-8402"/>
            <a:lumOff val="36768"/>
            <a:alphaOff val="0"/>
          </a:schemeClr>
        </a:solidFill>
        <a:ln w="12700" cap="flat" cmpd="sng" algn="ctr">
          <a:solidFill>
            <a:schemeClr val="accent5">
              <a:shade val="50000"/>
              <a:hueOff val="344994"/>
              <a:satOff val="-8402"/>
              <a:lumOff val="367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B9384-397B-46CB-9BDE-107CDFCF59A0}">
      <dsp:nvSpPr>
        <dsp:cNvPr id="0" name=""/>
        <dsp:cNvSpPr/>
      </dsp:nvSpPr>
      <dsp:spPr>
        <a:xfrm>
          <a:off x="2690242" y="2024072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359369"/>
            <a:satOff val="-8752"/>
            <a:lumOff val="38300"/>
            <a:alphaOff val="0"/>
          </a:schemeClr>
        </a:solidFill>
        <a:ln w="12700" cap="flat" cmpd="sng" algn="ctr">
          <a:solidFill>
            <a:schemeClr val="accent5">
              <a:shade val="50000"/>
              <a:hueOff val="359369"/>
              <a:satOff val="-8752"/>
              <a:lumOff val="383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029B4-7CFF-4BBA-B7D2-99B9E3F055F3}">
      <dsp:nvSpPr>
        <dsp:cNvPr id="0" name=""/>
        <dsp:cNvSpPr/>
      </dsp:nvSpPr>
      <dsp:spPr>
        <a:xfrm>
          <a:off x="3273445" y="2024072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373744"/>
            <a:satOff val="-9102"/>
            <a:lumOff val="39832"/>
            <a:alphaOff val="0"/>
          </a:schemeClr>
        </a:solidFill>
        <a:ln w="12700" cap="flat" cmpd="sng" algn="ctr">
          <a:solidFill>
            <a:schemeClr val="accent5">
              <a:shade val="50000"/>
              <a:hueOff val="373744"/>
              <a:satOff val="-9102"/>
              <a:lumOff val="398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82202-0BAC-4389-9E84-060B3D67F813}">
      <dsp:nvSpPr>
        <dsp:cNvPr id="0" name=""/>
        <dsp:cNvSpPr/>
      </dsp:nvSpPr>
      <dsp:spPr>
        <a:xfrm>
          <a:off x="3856648" y="2024072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388119"/>
            <a:satOff val="-9452"/>
            <a:lumOff val="41364"/>
            <a:alphaOff val="0"/>
          </a:schemeClr>
        </a:solidFill>
        <a:ln w="12700" cap="flat" cmpd="sng" algn="ctr">
          <a:solidFill>
            <a:schemeClr val="accent5">
              <a:shade val="50000"/>
              <a:hueOff val="388119"/>
              <a:satOff val="-9452"/>
              <a:lumOff val="413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25F549-11D0-436E-99F3-260116870E6B}">
      <dsp:nvSpPr>
        <dsp:cNvPr id="0" name=""/>
        <dsp:cNvSpPr/>
      </dsp:nvSpPr>
      <dsp:spPr>
        <a:xfrm>
          <a:off x="357430" y="2197637"/>
          <a:ext cx="4132934" cy="37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Etelka Text" panose="02000503030000020004"/>
            </a:rPr>
            <a:t>TRANSITION ENERGETIQUE </a:t>
          </a:r>
          <a:endParaRPr lang="fr-FR" sz="1400" kern="1200" dirty="0">
            <a:latin typeface="Etelka Text" panose="02000503030000020004"/>
          </a:endParaRPr>
        </a:p>
      </dsp:txBody>
      <dsp:txXfrm>
        <a:off x="357430" y="2197637"/>
        <a:ext cx="4132934" cy="375721"/>
      </dsp:txXfrm>
    </dsp:sp>
    <dsp:sp modelId="{3ACCB32B-E032-4C89-BB22-361E4A5EF2D5}">
      <dsp:nvSpPr>
        <dsp:cNvPr id="0" name=""/>
        <dsp:cNvSpPr/>
      </dsp:nvSpPr>
      <dsp:spPr>
        <a:xfrm>
          <a:off x="357430" y="2573358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accent5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9FB77-D095-4DBA-A7D6-667A4BB63A2E}">
      <dsp:nvSpPr>
        <dsp:cNvPr id="0" name=""/>
        <dsp:cNvSpPr/>
      </dsp:nvSpPr>
      <dsp:spPr>
        <a:xfrm>
          <a:off x="940633" y="2573358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388119"/>
            <a:satOff val="-9452"/>
            <a:lumOff val="41364"/>
            <a:alphaOff val="0"/>
          </a:schemeClr>
        </a:solidFill>
        <a:ln w="12700" cap="flat" cmpd="sng" algn="ctr">
          <a:solidFill>
            <a:schemeClr val="accent5">
              <a:shade val="50000"/>
              <a:hueOff val="388119"/>
              <a:satOff val="-9452"/>
              <a:lumOff val="413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44F72-8898-4C14-A670-7C69B0466AED}">
      <dsp:nvSpPr>
        <dsp:cNvPr id="0" name=""/>
        <dsp:cNvSpPr/>
      </dsp:nvSpPr>
      <dsp:spPr>
        <a:xfrm>
          <a:off x="1523836" y="2573358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373744"/>
            <a:satOff val="-9102"/>
            <a:lumOff val="39832"/>
            <a:alphaOff val="0"/>
          </a:schemeClr>
        </a:solidFill>
        <a:ln w="12700" cap="flat" cmpd="sng" algn="ctr">
          <a:solidFill>
            <a:schemeClr val="accent5">
              <a:shade val="50000"/>
              <a:hueOff val="373744"/>
              <a:satOff val="-9102"/>
              <a:lumOff val="398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B46F8-3409-4967-B1E4-630846CDCD73}">
      <dsp:nvSpPr>
        <dsp:cNvPr id="0" name=""/>
        <dsp:cNvSpPr/>
      </dsp:nvSpPr>
      <dsp:spPr>
        <a:xfrm>
          <a:off x="2107039" y="2573358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359369"/>
            <a:satOff val="-8752"/>
            <a:lumOff val="38300"/>
            <a:alphaOff val="0"/>
          </a:schemeClr>
        </a:solidFill>
        <a:ln w="12700" cap="flat" cmpd="sng" algn="ctr">
          <a:solidFill>
            <a:schemeClr val="accent5">
              <a:shade val="50000"/>
              <a:hueOff val="359369"/>
              <a:satOff val="-8752"/>
              <a:lumOff val="383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2FAA0-0384-46D1-8EB0-7122EBFA81DC}">
      <dsp:nvSpPr>
        <dsp:cNvPr id="0" name=""/>
        <dsp:cNvSpPr/>
      </dsp:nvSpPr>
      <dsp:spPr>
        <a:xfrm>
          <a:off x="2690242" y="2573358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344994"/>
            <a:satOff val="-8402"/>
            <a:lumOff val="36768"/>
            <a:alphaOff val="0"/>
          </a:schemeClr>
        </a:solidFill>
        <a:ln w="12700" cap="flat" cmpd="sng" algn="ctr">
          <a:solidFill>
            <a:schemeClr val="accent5">
              <a:shade val="50000"/>
              <a:hueOff val="344994"/>
              <a:satOff val="-8402"/>
              <a:lumOff val="367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6EAB3-24E3-419F-B1AA-34B02D317AF6}">
      <dsp:nvSpPr>
        <dsp:cNvPr id="0" name=""/>
        <dsp:cNvSpPr/>
      </dsp:nvSpPr>
      <dsp:spPr>
        <a:xfrm>
          <a:off x="3273445" y="2573358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330619"/>
            <a:satOff val="-8052"/>
            <a:lumOff val="35236"/>
            <a:alphaOff val="0"/>
          </a:schemeClr>
        </a:solidFill>
        <a:ln w="12700" cap="flat" cmpd="sng" algn="ctr">
          <a:solidFill>
            <a:schemeClr val="accent5">
              <a:shade val="50000"/>
              <a:hueOff val="330619"/>
              <a:satOff val="-8052"/>
              <a:lumOff val="352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C91DA-0B55-46F3-B9EB-BD48BB1C7A17}">
      <dsp:nvSpPr>
        <dsp:cNvPr id="0" name=""/>
        <dsp:cNvSpPr/>
      </dsp:nvSpPr>
      <dsp:spPr>
        <a:xfrm>
          <a:off x="3856648" y="2573358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316245"/>
            <a:satOff val="-7702"/>
            <a:lumOff val="33704"/>
            <a:alphaOff val="0"/>
          </a:schemeClr>
        </a:solidFill>
        <a:ln w="12700" cap="flat" cmpd="sng" algn="ctr">
          <a:solidFill>
            <a:schemeClr val="accent5">
              <a:shade val="50000"/>
              <a:hueOff val="316245"/>
              <a:satOff val="-7702"/>
              <a:lumOff val="337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9C99F-3148-40D1-AA43-A076B5E74A26}">
      <dsp:nvSpPr>
        <dsp:cNvPr id="0" name=""/>
        <dsp:cNvSpPr/>
      </dsp:nvSpPr>
      <dsp:spPr>
        <a:xfrm>
          <a:off x="357430" y="2746923"/>
          <a:ext cx="4132934" cy="37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Etelka Text" panose="02000503030000020004"/>
            </a:rPr>
            <a:t>efficacité - stockage - sobriété - hydrogène - Réseaux Energétiques Intelligents </a:t>
          </a:r>
          <a:endParaRPr lang="fr-FR" sz="1200" kern="1200" dirty="0">
            <a:latin typeface="Etelka Text" panose="02000503030000020004"/>
          </a:endParaRPr>
        </a:p>
      </dsp:txBody>
      <dsp:txXfrm>
        <a:off x="357430" y="2746923"/>
        <a:ext cx="4132934" cy="375721"/>
      </dsp:txXfrm>
    </dsp:sp>
    <dsp:sp modelId="{CD32551C-AC15-407E-AC4D-7EFA30855977}">
      <dsp:nvSpPr>
        <dsp:cNvPr id="0" name=""/>
        <dsp:cNvSpPr/>
      </dsp:nvSpPr>
      <dsp:spPr>
        <a:xfrm>
          <a:off x="357430" y="3122644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301870"/>
            <a:satOff val="-7352"/>
            <a:lumOff val="32172"/>
            <a:alphaOff val="0"/>
          </a:schemeClr>
        </a:solidFill>
        <a:ln w="12700" cap="flat" cmpd="sng" algn="ctr">
          <a:solidFill>
            <a:schemeClr val="accent5">
              <a:shade val="50000"/>
              <a:hueOff val="301870"/>
              <a:satOff val="-7352"/>
              <a:lumOff val="321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E95FB-F25B-4EB1-8760-36A683950768}">
      <dsp:nvSpPr>
        <dsp:cNvPr id="0" name=""/>
        <dsp:cNvSpPr/>
      </dsp:nvSpPr>
      <dsp:spPr>
        <a:xfrm>
          <a:off x="940633" y="3122644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287495"/>
            <a:satOff val="-7001"/>
            <a:lumOff val="30640"/>
            <a:alphaOff val="0"/>
          </a:schemeClr>
        </a:solidFill>
        <a:ln w="12700" cap="flat" cmpd="sng" algn="ctr">
          <a:solidFill>
            <a:schemeClr val="accent5">
              <a:shade val="50000"/>
              <a:hueOff val="287495"/>
              <a:satOff val="-7001"/>
              <a:lumOff val="306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C1780-2841-4E44-839F-1A0DA46D5E02}">
      <dsp:nvSpPr>
        <dsp:cNvPr id="0" name=""/>
        <dsp:cNvSpPr/>
      </dsp:nvSpPr>
      <dsp:spPr>
        <a:xfrm>
          <a:off x="1523836" y="3122644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273120"/>
            <a:satOff val="-6651"/>
            <a:lumOff val="29108"/>
            <a:alphaOff val="0"/>
          </a:schemeClr>
        </a:solidFill>
        <a:ln w="12700" cap="flat" cmpd="sng" algn="ctr">
          <a:solidFill>
            <a:schemeClr val="accent5">
              <a:shade val="50000"/>
              <a:hueOff val="273120"/>
              <a:satOff val="-6651"/>
              <a:lumOff val="291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64021-F63B-471A-A53D-27D1861A172A}">
      <dsp:nvSpPr>
        <dsp:cNvPr id="0" name=""/>
        <dsp:cNvSpPr/>
      </dsp:nvSpPr>
      <dsp:spPr>
        <a:xfrm>
          <a:off x="2107039" y="3122644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258746"/>
            <a:satOff val="-6301"/>
            <a:lumOff val="27576"/>
            <a:alphaOff val="0"/>
          </a:schemeClr>
        </a:solidFill>
        <a:ln w="12700" cap="flat" cmpd="sng" algn="ctr">
          <a:solidFill>
            <a:schemeClr val="accent5">
              <a:shade val="50000"/>
              <a:hueOff val="258746"/>
              <a:satOff val="-6301"/>
              <a:lumOff val="275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7C312-607D-4C08-9E9B-9C073CDCF45D}">
      <dsp:nvSpPr>
        <dsp:cNvPr id="0" name=""/>
        <dsp:cNvSpPr/>
      </dsp:nvSpPr>
      <dsp:spPr>
        <a:xfrm>
          <a:off x="2690242" y="3122644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244371"/>
            <a:satOff val="-5951"/>
            <a:lumOff val="26044"/>
            <a:alphaOff val="0"/>
          </a:schemeClr>
        </a:solidFill>
        <a:ln w="12700" cap="flat" cmpd="sng" algn="ctr">
          <a:solidFill>
            <a:schemeClr val="accent5">
              <a:shade val="50000"/>
              <a:hueOff val="244371"/>
              <a:satOff val="-5951"/>
              <a:lumOff val="260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0183B-75B4-4969-953D-90F5EF067BD5}">
      <dsp:nvSpPr>
        <dsp:cNvPr id="0" name=""/>
        <dsp:cNvSpPr/>
      </dsp:nvSpPr>
      <dsp:spPr>
        <a:xfrm>
          <a:off x="3273445" y="3122644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229996"/>
            <a:satOff val="-5601"/>
            <a:lumOff val="24512"/>
            <a:alphaOff val="0"/>
          </a:schemeClr>
        </a:solidFill>
        <a:ln w="12700" cap="flat" cmpd="sng" algn="ctr">
          <a:solidFill>
            <a:schemeClr val="accent5">
              <a:shade val="50000"/>
              <a:hueOff val="229996"/>
              <a:satOff val="-5601"/>
              <a:lumOff val="245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8D87F-E0FC-4474-B21E-60F782FE2338}">
      <dsp:nvSpPr>
        <dsp:cNvPr id="0" name=""/>
        <dsp:cNvSpPr/>
      </dsp:nvSpPr>
      <dsp:spPr>
        <a:xfrm>
          <a:off x="3856648" y="3122644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215621"/>
            <a:satOff val="-5251"/>
            <a:lumOff val="22980"/>
            <a:alphaOff val="0"/>
          </a:schemeClr>
        </a:solidFill>
        <a:ln w="12700" cap="flat" cmpd="sng" algn="ctr">
          <a:solidFill>
            <a:schemeClr val="accent5">
              <a:shade val="50000"/>
              <a:hueOff val="215621"/>
              <a:satOff val="-5251"/>
              <a:lumOff val="22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57FE7-B254-4F60-8D0E-E301AA915DE3}">
      <dsp:nvSpPr>
        <dsp:cNvPr id="0" name=""/>
        <dsp:cNvSpPr/>
      </dsp:nvSpPr>
      <dsp:spPr>
        <a:xfrm>
          <a:off x="357430" y="3296209"/>
          <a:ext cx="4132934" cy="37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Etelka Text" panose="02000503030000020004"/>
            </a:rPr>
            <a:t>ENERGIES RENOUVELABLES </a:t>
          </a:r>
          <a:endParaRPr lang="fr-FR" sz="1400" kern="1200" dirty="0">
            <a:latin typeface="Etelka Text" panose="02000503030000020004"/>
          </a:endParaRPr>
        </a:p>
      </dsp:txBody>
      <dsp:txXfrm>
        <a:off x="357430" y="3296209"/>
        <a:ext cx="4132934" cy="375721"/>
      </dsp:txXfrm>
    </dsp:sp>
    <dsp:sp modelId="{E7064E72-CF07-4096-A229-D3088FADB75D}">
      <dsp:nvSpPr>
        <dsp:cNvPr id="0" name=""/>
        <dsp:cNvSpPr/>
      </dsp:nvSpPr>
      <dsp:spPr>
        <a:xfrm>
          <a:off x="357430" y="3671930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accent5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C85F3-2936-45E7-8E14-0FD35DFFAF93}">
      <dsp:nvSpPr>
        <dsp:cNvPr id="0" name=""/>
        <dsp:cNvSpPr/>
      </dsp:nvSpPr>
      <dsp:spPr>
        <a:xfrm>
          <a:off x="940633" y="3671930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186872"/>
            <a:satOff val="-4551"/>
            <a:lumOff val="19916"/>
            <a:alphaOff val="0"/>
          </a:schemeClr>
        </a:solidFill>
        <a:ln w="12700" cap="flat" cmpd="sng" algn="ctr">
          <a:solidFill>
            <a:schemeClr val="accent5">
              <a:shade val="50000"/>
              <a:hueOff val="186872"/>
              <a:satOff val="-4551"/>
              <a:lumOff val="199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E5437-E2C3-4B75-8C50-E80643F42F85}">
      <dsp:nvSpPr>
        <dsp:cNvPr id="0" name=""/>
        <dsp:cNvSpPr/>
      </dsp:nvSpPr>
      <dsp:spPr>
        <a:xfrm>
          <a:off x="1523836" y="3671930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172497"/>
            <a:satOff val="-4201"/>
            <a:lumOff val="18384"/>
            <a:alphaOff val="0"/>
          </a:schemeClr>
        </a:solidFill>
        <a:ln w="12700" cap="flat" cmpd="sng" algn="ctr">
          <a:solidFill>
            <a:schemeClr val="accent5">
              <a:shade val="50000"/>
              <a:hueOff val="172497"/>
              <a:satOff val="-4201"/>
              <a:lumOff val="183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B0674-0B28-4677-8E39-65D8B04CF15C}">
      <dsp:nvSpPr>
        <dsp:cNvPr id="0" name=""/>
        <dsp:cNvSpPr/>
      </dsp:nvSpPr>
      <dsp:spPr>
        <a:xfrm>
          <a:off x="2107039" y="3671930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158122"/>
            <a:satOff val="-3851"/>
            <a:lumOff val="16852"/>
            <a:alphaOff val="0"/>
          </a:schemeClr>
        </a:solidFill>
        <a:ln w="12700" cap="flat" cmpd="sng" algn="ctr">
          <a:solidFill>
            <a:schemeClr val="accent5">
              <a:shade val="50000"/>
              <a:hueOff val="158122"/>
              <a:satOff val="-3851"/>
              <a:lumOff val="168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6C0C5-8FAD-4297-8F18-4B6C74692B7F}">
      <dsp:nvSpPr>
        <dsp:cNvPr id="0" name=""/>
        <dsp:cNvSpPr/>
      </dsp:nvSpPr>
      <dsp:spPr>
        <a:xfrm>
          <a:off x="2690242" y="3671930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143748"/>
            <a:satOff val="-3501"/>
            <a:lumOff val="15320"/>
            <a:alphaOff val="0"/>
          </a:schemeClr>
        </a:solidFill>
        <a:ln w="12700" cap="flat" cmpd="sng" algn="ctr">
          <a:solidFill>
            <a:schemeClr val="accent5">
              <a:shade val="50000"/>
              <a:hueOff val="143748"/>
              <a:satOff val="-3501"/>
              <a:lumOff val="153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0804A-22BE-4E20-BBA5-0F43C1D1FAAE}">
      <dsp:nvSpPr>
        <dsp:cNvPr id="0" name=""/>
        <dsp:cNvSpPr/>
      </dsp:nvSpPr>
      <dsp:spPr>
        <a:xfrm>
          <a:off x="3273445" y="3671930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129373"/>
            <a:satOff val="-3151"/>
            <a:lumOff val="13788"/>
            <a:alphaOff val="0"/>
          </a:schemeClr>
        </a:solidFill>
        <a:ln w="12700" cap="flat" cmpd="sng" algn="ctr">
          <a:solidFill>
            <a:schemeClr val="accent5">
              <a:shade val="50000"/>
              <a:hueOff val="129373"/>
              <a:satOff val="-3151"/>
              <a:lumOff val="137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31591-16E4-49A6-8800-0D254673839E}">
      <dsp:nvSpPr>
        <dsp:cNvPr id="0" name=""/>
        <dsp:cNvSpPr/>
      </dsp:nvSpPr>
      <dsp:spPr>
        <a:xfrm>
          <a:off x="3856648" y="3671930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114998"/>
            <a:satOff val="-2801"/>
            <a:lumOff val="12256"/>
            <a:alphaOff val="0"/>
          </a:schemeClr>
        </a:solidFill>
        <a:ln w="12700" cap="flat" cmpd="sng" algn="ctr">
          <a:solidFill>
            <a:schemeClr val="accent5">
              <a:shade val="50000"/>
              <a:hueOff val="114998"/>
              <a:satOff val="-2801"/>
              <a:lumOff val="12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33C64-F291-4B9A-9BB0-6F1161DA4DB1}">
      <dsp:nvSpPr>
        <dsp:cNvPr id="0" name=""/>
        <dsp:cNvSpPr/>
      </dsp:nvSpPr>
      <dsp:spPr>
        <a:xfrm>
          <a:off x="357430" y="3845495"/>
          <a:ext cx="4132934" cy="37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Etelka Text" panose="02000503030000020004"/>
            </a:rPr>
            <a:t>solaire - biomasse - géothermie - bois énergie - énergies marines - chaleur fatale – hydroélectricité</a:t>
          </a:r>
          <a:endParaRPr lang="fr-FR" sz="1200" kern="1200" dirty="0">
            <a:latin typeface="Etelka Text" panose="02000503030000020004"/>
          </a:endParaRPr>
        </a:p>
      </dsp:txBody>
      <dsp:txXfrm>
        <a:off x="357430" y="3845495"/>
        <a:ext cx="4132934" cy="375721"/>
      </dsp:txXfrm>
    </dsp:sp>
    <dsp:sp modelId="{C33E313B-88E2-4491-B62C-D97D83AF73AD}">
      <dsp:nvSpPr>
        <dsp:cNvPr id="0" name=""/>
        <dsp:cNvSpPr/>
      </dsp:nvSpPr>
      <dsp:spPr>
        <a:xfrm>
          <a:off x="357430" y="4221216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100623"/>
            <a:satOff val="-2451"/>
            <a:lumOff val="10724"/>
            <a:alphaOff val="0"/>
          </a:schemeClr>
        </a:solidFill>
        <a:ln w="12700" cap="flat" cmpd="sng" algn="ctr">
          <a:solidFill>
            <a:schemeClr val="accent5">
              <a:shade val="50000"/>
              <a:hueOff val="100623"/>
              <a:satOff val="-2451"/>
              <a:lumOff val="107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CB3324-AFC6-441A-8908-2EAC0DB25D2B}">
      <dsp:nvSpPr>
        <dsp:cNvPr id="0" name=""/>
        <dsp:cNvSpPr/>
      </dsp:nvSpPr>
      <dsp:spPr>
        <a:xfrm>
          <a:off x="940633" y="4221216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86249"/>
            <a:satOff val="-2100"/>
            <a:lumOff val="9192"/>
            <a:alphaOff val="0"/>
          </a:schemeClr>
        </a:solidFill>
        <a:ln w="12700" cap="flat" cmpd="sng" algn="ctr">
          <a:solidFill>
            <a:schemeClr val="accent5">
              <a:shade val="50000"/>
              <a:hueOff val="86249"/>
              <a:satOff val="-2100"/>
              <a:lumOff val="91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6D5AC-68DD-4391-9BBB-EE57F7708B68}">
      <dsp:nvSpPr>
        <dsp:cNvPr id="0" name=""/>
        <dsp:cNvSpPr/>
      </dsp:nvSpPr>
      <dsp:spPr>
        <a:xfrm>
          <a:off x="1523836" y="4221216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71874"/>
            <a:satOff val="-1750"/>
            <a:lumOff val="7660"/>
            <a:alphaOff val="0"/>
          </a:schemeClr>
        </a:solidFill>
        <a:ln w="12700" cap="flat" cmpd="sng" algn="ctr">
          <a:solidFill>
            <a:schemeClr val="accent5">
              <a:shade val="50000"/>
              <a:hueOff val="71874"/>
              <a:satOff val="-1750"/>
              <a:lumOff val="76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BF3D13-36DA-4A54-8F94-37BE6D69B09C}">
      <dsp:nvSpPr>
        <dsp:cNvPr id="0" name=""/>
        <dsp:cNvSpPr/>
      </dsp:nvSpPr>
      <dsp:spPr>
        <a:xfrm>
          <a:off x="2107039" y="4221216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57499"/>
            <a:satOff val="-1400"/>
            <a:lumOff val="6128"/>
            <a:alphaOff val="0"/>
          </a:schemeClr>
        </a:solidFill>
        <a:ln w="12700" cap="flat" cmpd="sng" algn="ctr">
          <a:solidFill>
            <a:schemeClr val="accent5">
              <a:shade val="50000"/>
              <a:hueOff val="57499"/>
              <a:satOff val="-1400"/>
              <a:lumOff val="61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8B8EE-7BF0-4F0B-BC82-A3CCDA84812A}">
      <dsp:nvSpPr>
        <dsp:cNvPr id="0" name=""/>
        <dsp:cNvSpPr/>
      </dsp:nvSpPr>
      <dsp:spPr>
        <a:xfrm>
          <a:off x="2690242" y="4221216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43124"/>
            <a:satOff val="-1050"/>
            <a:lumOff val="4596"/>
            <a:alphaOff val="0"/>
          </a:schemeClr>
        </a:solidFill>
        <a:ln w="12700" cap="flat" cmpd="sng" algn="ctr">
          <a:solidFill>
            <a:schemeClr val="accent5">
              <a:shade val="50000"/>
              <a:hueOff val="43124"/>
              <a:satOff val="-1050"/>
              <a:lumOff val="45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1D49D-3559-4EF7-ADFB-9CA8355BAF18}">
      <dsp:nvSpPr>
        <dsp:cNvPr id="0" name=""/>
        <dsp:cNvSpPr/>
      </dsp:nvSpPr>
      <dsp:spPr>
        <a:xfrm>
          <a:off x="3273445" y="4221216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28750"/>
            <a:satOff val="-700"/>
            <a:lumOff val="3064"/>
            <a:alphaOff val="0"/>
          </a:schemeClr>
        </a:solidFill>
        <a:ln w="12700" cap="flat" cmpd="sng" algn="ctr">
          <a:solidFill>
            <a:schemeClr val="accent5">
              <a:shade val="50000"/>
              <a:hueOff val="28750"/>
              <a:satOff val="-700"/>
              <a:lumOff val="30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8A870-8C2E-44BF-A94F-AEA6780BC744}">
      <dsp:nvSpPr>
        <dsp:cNvPr id="0" name=""/>
        <dsp:cNvSpPr/>
      </dsp:nvSpPr>
      <dsp:spPr>
        <a:xfrm>
          <a:off x="3856648" y="4221216"/>
          <a:ext cx="551057" cy="91842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14375"/>
            <a:satOff val="-350"/>
            <a:lumOff val="1532"/>
            <a:alphaOff val="0"/>
          </a:schemeClr>
        </a:solidFill>
        <a:ln w="12700" cap="flat" cmpd="sng" algn="ctr">
          <a:solidFill>
            <a:schemeClr val="accent5">
              <a:shade val="50000"/>
              <a:hueOff val="14375"/>
              <a:satOff val="-350"/>
              <a:lumOff val="15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B9719-DF6A-4894-8E7A-4CF5467BB2AD}">
      <dsp:nvSpPr>
        <dsp:cNvPr id="0" name=""/>
        <dsp:cNvSpPr/>
      </dsp:nvSpPr>
      <dsp:spPr>
        <a:xfrm>
          <a:off x="244520" y="838387"/>
          <a:ext cx="4358754" cy="39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tx1"/>
              </a:solidFill>
              <a:latin typeface="Etelka Text" panose="02000503030000020004"/>
            </a:rPr>
            <a:t>ECONOMIE CIRCULAIRE ET RESSOURCES - MATIERES </a:t>
          </a:r>
          <a:endParaRPr lang="fr-FR" sz="1400" kern="1200" dirty="0">
            <a:solidFill>
              <a:schemeClr val="tx1"/>
            </a:solidFill>
            <a:latin typeface="Etelka Text" panose="02000503030000020004"/>
          </a:endParaRPr>
        </a:p>
      </dsp:txBody>
      <dsp:txXfrm>
        <a:off x="244520" y="838387"/>
        <a:ext cx="4358754" cy="396250"/>
      </dsp:txXfrm>
    </dsp:sp>
    <dsp:sp modelId="{8F801971-EFE8-4530-961B-1274716D27A4}">
      <dsp:nvSpPr>
        <dsp:cNvPr id="0" name=""/>
        <dsp:cNvSpPr/>
      </dsp:nvSpPr>
      <dsp:spPr>
        <a:xfrm>
          <a:off x="244520" y="1234637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23898-B818-4037-8780-F30B51AB4DC1}">
      <dsp:nvSpPr>
        <dsp:cNvPr id="0" name=""/>
        <dsp:cNvSpPr/>
      </dsp:nvSpPr>
      <dsp:spPr>
        <a:xfrm>
          <a:off x="859588" y="1234637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19166"/>
            <a:satOff val="-467"/>
            <a:lumOff val="2043"/>
            <a:alphaOff val="0"/>
          </a:schemeClr>
        </a:solidFill>
        <a:ln w="12700" cap="flat" cmpd="sng" algn="ctr">
          <a:solidFill>
            <a:schemeClr val="accent5">
              <a:shade val="50000"/>
              <a:hueOff val="19166"/>
              <a:satOff val="-467"/>
              <a:lumOff val="20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19B35-925E-4919-8CA8-51446002CCE6}">
      <dsp:nvSpPr>
        <dsp:cNvPr id="0" name=""/>
        <dsp:cNvSpPr/>
      </dsp:nvSpPr>
      <dsp:spPr>
        <a:xfrm>
          <a:off x="1474657" y="1234637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38333"/>
            <a:satOff val="-934"/>
            <a:lumOff val="4085"/>
            <a:alphaOff val="0"/>
          </a:schemeClr>
        </a:solidFill>
        <a:ln w="12700" cap="flat" cmpd="sng" algn="ctr">
          <a:solidFill>
            <a:schemeClr val="accent5">
              <a:shade val="50000"/>
              <a:hueOff val="38333"/>
              <a:satOff val="-934"/>
              <a:lumOff val="40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74375-631B-4D3E-BF44-31703012D442}">
      <dsp:nvSpPr>
        <dsp:cNvPr id="0" name=""/>
        <dsp:cNvSpPr/>
      </dsp:nvSpPr>
      <dsp:spPr>
        <a:xfrm>
          <a:off x="2089726" y="1234637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57499"/>
            <a:satOff val="-1400"/>
            <a:lumOff val="6128"/>
            <a:alphaOff val="0"/>
          </a:schemeClr>
        </a:solidFill>
        <a:ln w="12700" cap="flat" cmpd="sng" algn="ctr">
          <a:solidFill>
            <a:schemeClr val="accent5">
              <a:shade val="50000"/>
              <a:hueOff val="57499"/>
              <a:satOff val="-1400"/>
              <a:lumOff val="61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599D6-EA5A-4DC0-A5A2-E4BC9908906A}">
      <dsp:nvSpPr>
        <dsp:cNvPr id="0" name=""/>
        <dsp:cNvSpPr/>
      </dsp:nvSpPr>
      <dsp:spPr>
        <a:xfrm>
          <a:off x="2704795" y="1234637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76665"/>
            <a:satOff val="-1867"/>
            <a:lumOff val="8171"/>
            <a:alphaOff val="0"/>
          </a:schemeClr>
        </a:solidFill>
        <a:ln w="12700" cap="flat" cmpd="sng" algn="ctr">
          <a:solidFill>
            <a:schemeClr val="accent5">
              <a:shade val="50000"/>
              <a:hueOff val="76665"/>
              <a:satOff val="-1867"/>
              <a:lumOff val="81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DACBA-DA01-494D-93C8-14E28594B5F6}">
      <dsp:nvSpPr>
        <dsp:cNvPr id="0" name=""/>
        <dsp:cNvSpPr/>
      </dsp:nvSpPr>
      <dsp:spPr>
        <a:xfrm>
          <a:off x="3319863" y="1234637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95832"/>
            <a:satOff val="-2334"/>
            <a:lumOff val="10213"/>
            <a:alphaOff val="0"/>
          </a:schemeClr>
        </a:solidFill>
        <a:ln w="12700" cap="flat" cmpd="sng" algn="ctr">
          <a:solidFill>
            <a:schemeClr val="accent5">
              <a:shade val="50000"/>
              <a:hueOff val="95832"/>
              <a:satOff val="-2334"/>
              <a:lumOff val="102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78B64-6EF0-4DBD-B075-BCB410F6C5CB}">
      <dsp:nvSpPr>
        <dsp:cNvPr id="0" name=""/>
        <dsp:cNvSpPr/>
      </dsp:nvSpPr>
      <dsp:spPr>
        <a:xfrm>
          <a:off x="3934932" y="1234637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114998"/>
            <a:satOff val="-2801"/>
            <a:lumOff val="12256"/>
            <a:alphaOff val="0"/>
          </a:schemeClr>
        </a:solidFill>
        <a:ln w="12700" cap="flat" cmpd="sng" algn="ctr">
          <a:solidFill>
            <a:schemeClr val="accent5">
              <a:shade val="50000"/>
              <a:hueOff val="114998"/>
              <a:satOff val="-2801"/>
              <a:lumOff val="12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C71E8-D2F4-456F-B2E4-96E185A15469}">
      <dsp:nvSpPr>
        <dsp:cNvPr id="0" name=""/>
        <dsp:cNvSpPr/>
      </dsp:nvSpPr>
      <dsp:spPr>
        <a:xfrm>
          <a:off x="244520" y="1434397"/>
          <a:ext cx="4358754" cy="39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Etelka Text" panose="02000503030000020004"/>
            </a:rPr>
            <a:t>bois – sédiments – BTP – </a:t>
          </a:r>
          <a:r>
            <a:rPr lang="fr-FR" sz="1200" kern="1200" dirty="0" err="1" smtClean="0">
              <a:latin typeface="Etelka Text" panose="02000503030000020004"/>
            </a:rPr>
            <a:t>bioéconomie</a:t>
          </a:r>
          <a:r>
            <a:rPr lang="fr-FR" sz="1200" kern="1200" dirty="0" smtClean="0">
              <a:latin typeface="Etelka Text" panose="02000503030000020004"/>
            </a:rPr>
            <a:t> et </a:t>
          </a:r>
          <a:r>
            <a:rPr lang="fr-FR" sz="1200" kern="1200" dirty="0" err="1" smtClean="0">
              <a:latin typeface="Etelka Text" panose="02000503030000020004"/>
            </a:rPr>
            <a:t>biosourcés</a:t>
          </a:r>
          <a:r>
            <a:rPr lang="fr-FR" sz="1200" kern="1200" dirty="0" smtClean="0">
              <a:latin typeface="Etelka Text" panose="02000503030000020004"/>
            </a:rPr>
            <a:t> – plastiques – métaux stratégiques et terres rares – mode et textiles</a:t>
          </a:r>
          <a:endParaRPr lang="fr-FR" sz="1200" kern="1200" dirty="0">
            <a:latin typeface="Etelka Text" panose="02000503030000020004"/>
          </a:endParaRPr>
        </a:p>
      </dsp:txBody>
      <dsp:txXfrm>
        <a:off x="244520" y="1434397"/>
        <a:ext cx="4358754" cy="396250"/>
      </dsp:txXfrm>
    </dsp:sp>
    <dsp:sp modelId="{465272DE-33BD-4A15-B229-1058A381F893}">
      <dsp:nvSpPr>
        <dsp:cNvPr id="0" name=""/>
        <dsp:cNvSpPr/>
      </dsp:nvSpPr>
      <dsp:spPr>
        <a:xfrm>
          <a:off x="244520" y="1830647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134164"/>
            <a:satOff val="-3267"/>
            <a:lumOff val="14299"/>
            <a:alphaOff val="0"/>
          </a:schemeClr>
        </a:solidFill>
        <a:ln w="12700" cap="flat" cmpd="sng" algn="ctr">
          <a:solidFill>
            <a:schemeClr val="accent5">
              <a:shade val="50000"/>
              <a:hueOff val="134164"/>
              <a:satOff val="-3267"/>
              <a:lumOff val="142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1D453-25D2-4B64-AEA4-ED0AB429A0FC}">
      <dsp:nvSpPr>
        <dsp:cNvPr id="0" name=""/>
        <dsp:cNvSpPr/>
      </dsp:nvSpPr>
      <dsp:spPr>
        <a:xfrm>
          <a:off x="859588" y="1830647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153331"/>
            <a:satOff val="-3734"/>
            <a:lumOff val="16341"/>
            <a:alphaOff val="0"/>
          </a:schemeClr>
        </a:solidFill>
        <a:ln w="12700" cap="flat" cmpd="sng" algn="ctr">
          <a:solidFill>
            <a:schemeClr val="accent5">
              <a:shade val="50000"/>
              <a:hueOff val="153331"/>
              <a:satOff val="-3734"/>
              <a:lumOff val="163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11BEB-2C24-4F82-BAFD-8A6B20441EF2}">
      <dsp:nvSpPr>
        <dsp:cNvPr id="0" name=""/>
        <dsp:cNvSpPr/>
      </dsp:nvSpPr>
      <dsp:spPr>
        <a:xfrm>
          <a:off x="1474657" y="1830647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172497"/>
            <a:satOff val="-4201"/>
            <a:lumOff val="18384"/>
            <a:alphaOff val="0"/>
          </a:schemeClr>
        </a:solidFill>
        <a:ln w="12700" cap="flat" cmpd="sng" algn="ctr">
          <a:solidFill>
            <a:schemeClr val="accent5">
              <a:shade val="50000"/>
              <a:hueOff val="172497"/>
              <a:satOff val="-4201"/>
              <a:lumOff val="183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ED202-6A2D-4ACB-A531-C3535069D307}">
      <dsp:nvSpPr>
        <dsp:cNvPr id="0" name=""/>
        <dsp:cNvSpPr/>
      </dsp:nvSpPr>
      <dsp:spPr>
        <a:xfrm>
          <a:off x="2089726" y="1830647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191663"/>
            <a:satOff val="-4668"/>
            <a:lumOff val="20427"/>
            <a:alphaOff val="0"/>
          </a:schemeClr>
        </a:solidFill>
        <a:ln w="12700" cap="flat" cmpd="sng" algn="ctr">
          <a:solidFill>
            <a:schemeClr val="accent5">
              <a:shade val="50000"/>
              <a:hueOff val="191663"/>
              <a:satOff val="-4668"/>
              <a:lumOff val="204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6D350-A081-4C5D-B5B0-7FB0056742BA}">
      <dsp:nvSpPr>
        <dsp:cNvPr id="0" name=""/>
        <dsp:cNvSpPr/>
      </dsp:nvSpPr>
      <dsp:spPr>
        <a:xfrm>
          <a:off x="2704795" y="1830647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210830"/>
            <a:satOff val="-5134"/>
            <a:lumOff val="22469"/>
            <a:alphaOff val="0"/>
          </a:schemeClr>
        </a:solidFill>
        <a:ln w="12700" cap="flat" cmpd="sng" algn="ctr">
          <a:solidFill>
            <a:schemeClr val="accent5">
              <a:shade val="50000"/>
              <a:hueOff val="210830"/>
              <a:satOff val="-5134"/>
              <a:lumOff val="224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72624-61B5-42FE-BBF4-378A958CE12F}">
      <dsp:nvSpPr>
        <dsp:cNvPr id="0" name=""/>
        <dsp:cNvSpPr/>
      </dsp:nvSpPr>
      <dsp:spPr>
        <a:xfrm>
          <a:off x="3319863" y="1830647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229996"/>
            <a:satOff val="-5601"/>
            <a:lumOff val="24512"/>
            <a:alphaOff val="0"/>
          </a:schemeClr>
        </a:solidFill>
        <a:ln w="12700" cap="flat" cmpd="sng" algn="ctr">
          <a:solidFill>
            <a:schemeClr val="accent5">
              <a:shade val="50000"/>
              <a:hueOff val="229996"/>
              <a:satOff val="-5601"/>
              <a:lumOff val="245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4ADFA-8986-4497-A008-796B180C128E}">
      <dsp:nvSpPr>
        <dsp:cNvPr id="0" name=""/>
        <dsp:cNvSpPr/>
      </dsp:nvSpPr>
      <dsp:spPr>
        <a:xfrm>
          <a:off x="3934932" y="1830647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249163"/>
            <a:satOff val="-6068"/>
            <a:lumOff val="26555"/>
            <a:alphaOff val="0"/>
          </a:schemeClr>
        </a:solidFill>
        <a:ln w="12700" cap="flat" cmpd="sng" algn="ctr">
          <a:solidFill>
            <a:schemeClr val="accent5">
              <a:shade val="50000"/>
              <a:hueOff val="249163"/>
              <a:satOff val="-6068"/>
              <a:lumOff val="265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CD3F6-E4DA-44A3-99F1-E06CF6ADAEA4}">
      <dsp:nvSpPr>
        <dsp:cNvPr id="0" name=""/>
        <dsp:cNvSpPr/>
      </dsp:nvSpPr>
      <dsp:spPr>
        <a:xfrm>
          <a:off x="244520" y="2030406"/>
          <a:ext cx="4358754" cy="39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tx1"/>
              </a:solidFill>
              <a:latin typeface="Etelka Text" panose="02000503030000020004"/>
            </a:rPr>
            <a:t>INDUSTRIE ET CO2 </a:t>
          </a:r>
          <a:endParaRPr lang="fr-FR" sz="1400" b="1" kern="1200" dirty="0">
            <a:solidFill>
              <a:schemeClr val="tx1"/>
            </a:solidFill>
            <a:latin typeface="Etelka Text" panose="02000503030000020004"/>
          </a:endParaRPr>
        </a:p>
      </dsp:txBody>
      <dsp:txXfrm>
        <a:off x="244520" y="2030406"/>
        <a:ext cx="4358754" cy="396250"/>
      </dsp:txXfrm>
    </dsp:sp>
    <dsp:sp modelId="{95EAA3CE-6ADA-4EE5-82EE-37679FC35612}">
      <dsp:nvSpPr>
        <dsp:cNvPr id="0" name=""/>
        <dsp:cNvSpPr/>
      </dsp:nvSpPr>
      <dsp:spPr>
        <a:xfrm>
          <a:off x="244520" y="2426657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accent5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4AF90-4870-4B08-B181-DEDD2AF6B74C}">
      <dsp:nvSpPr>
        <dsp:cNvPr id="0" name=""/>
        <dsp:cNvSpPr/>
      </dsp:nvSpPr>
      <dsp:spPr>
        <a:xfrm>
          <a:off x="859588" y="2426657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287495"/>
            <a:satOff val="-7001"/>
            <a:lumOff val="30640"/>
            <a:alphaOff val="0"/>
          </a:schemeClr>
        </a:solidFill>
        <a:ln w="12700" cap="flat" cmpd="sng" algn="ctr">
          <a:solidFill>
            <a:schemeClr val="accent5">
              <a:shade val="50000"/>
              <a:hueOff val="287495"/>
              <a:satOff val="-7001"/>
              <a:lumOff val="306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7D7E42-1115-46E9-AFDB-563EAA2E318E}">
      <dsp:nvSpPr>
        <dsp:cNvPr id="0" name=""/>
        <dsp:cNvSpPr/>
      </dsp:nvSpPr>
      <dsp:spPr>
        <a:xfrm>
          <a:off x="1474657" y="2426657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306662"/>
            <a:satOff val="-7468"/>
            <a:lumOff val="32683"/>
            <a:alphaOff val="0"/>
          </a:schemeClr>
        </a:solidFill>
        <a:ln w="12700" cap="flat" cmpd="sng" algn="ctr">
          <a:solidFill>
            <a:schemeClr val="accent5">
              <a:shade val="50000"/>
              <a:hueOff val="306662"/>
              <a:satOff val="-7468"/>
              <a:lumOff val="326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9FCE6-7C31-40B1-ADB2-B1FB28E3AC71}">
      <dsp:nvSpPr>
        <dsp:cNvPr id="0" name=""/>
        <dsp:cNvSpPr/>
      </dsp:nvSpPr>
      <dsp:spPr>
        <a:xfrm>
          <a:off x="2089726" y="2426657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325828"/>
            <a:satOff val="-7935"/>
            <a:lumOff val="34725"/>
            <a:alphaOff val="0"/>
          </a:schemeClr>
        </a:solidFill>
        <a:ln w="12700" cap="flat" cmpd="sng" algn="ctr">
          <a:solidFill>
            <a:schemeClr val="accent5">
              <a:shade val="50000"/>
              <a:hueOff val="325828"/>
              <a:satOff val="-7935"/>
              <a:lumOff val="347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5F1A7-777E-45DB-A2CF-7A7E9DE09063}">
      <dsp:nvSpPr>
        <dsp:cNvPr id="0" name=""/>
        <dsp:cNvSpPr/>
      </dsp:nvSpPr>
      <dsp:spPr>
        <a:xfrm>
          <a:off x="2704795" y="2426657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344994"/>
            <a:satOff val="-8402"/>
            <a:lumOff val="36768"/>
            <a:alphaOff val="0"/>
          </a:schemeClr>
        </a:solidFill>
        <a:ln w="12700" cap="flat" cmpd="sng" algn="ctr">
          <a:solidFill>
            <a:schemeClr val="accent5">
              <a:shade val="50000"/>
              <a:hueOff val="344994"/>
              <a:satOff val="-8402"/>
              <a:lumOff val="367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AD581-4FFF-4ED1-843E-EE15A6EEA10D}">
      <dsp:nvSpPr>
        <dsp:cNvPr id="0" name=""/>
        <dsp:cNvSpPr/>
      </dsp:nvSpPr>
      <dsp:spPr>
        <a:xfrm>
          <a:off x="3319863" y="2426657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364161"/>
            <a:satOff val="-8868"/>
            <a:lumOff val="38811"/>
            <a:alphaOff val="0"/>
          </a:schemeClr>
        </a:solidFill>
        <a:ln w="12700" cap="flat" cmpd="sng" algn="ctr">
          <a:solidFill>
            <a:schemeClr val="accent5">
              <a:shade val="50000"/>
              <a:hueOff val="364161"/>
              <a:satOff val="-8868"/>
              <a:lumOff val="388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6CB5A-633A-4825-8510-160CE5CB4213}">
      <dsp:nvSpPr>
        <dsp:cNvPr id="0" name=""/>
        <dsp:cNvSpPr/>
      </dsp:nvSpPr>
      <dsp:spPr>
        <a:xfrm>
          <a:off x="3934932" y="2426657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383327"/>
            <a:satOff val="-9335"/>
            <a:lumOff val="40853"/>
            <a:alphaOff val="0"/>
          </a:schemeClr>
        </a:solidFill>
        <a:ln w="12700" cap="flat" cmpd="sng" algn="ctr">
          <a:solidFill>
            <a:schemeClr val="accent5">
              <a:shade val="50000"/>
              <a:hueOff val="383327"/>
              <a:satOff val="-9335"/>
              <a:lumOff val="408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4BF75-44CA-400E-901D-3EA759FE1E4E}">
      <dsp:nvSpPr>
        <dsp:cNvPr id="0" name=""/>
        <dsp:cNvSpPr/>
      </dsp:nvSpPr>
      <dsp:spPr>
        <a:xfrm>
          <a:off x="244520" y="2626416"/>
          <a:ext cx="4358754" cy="39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Etelka Text" panose="02000503030000020004"/>
            </a:rPr>
            <a:t>symbioses industrielles – écologie industrielle et territoriale - </a:t>
          </a:r>
          <a:r>
            <a:rPr lang="fr-FR" sz="1200" kern="1200" dirty="0" err="1" smtClean="0">
              <a:latin typeface="Etelka Text" panose="02000503030000020004"/>
            </a:rPr>
            <a:t>éco-conception</a:t>
          </a:r>
          <a:r>
            <a:rPr lang="fr-FR" sz="1200" kern="1200" dirty="0" smtClean="0">
              <a:latin typeface="Etelka Text" panose="02000503030000020004"/>
            </a:rPr>
            <a:t> </a:t>
          </a:r>
          <a:r>
            <a:rPr lang="fr-FR" sz="1200" kern="1200" dirty="0" err="1" smtClean="0">
              <a:latin typeface="Etelka Text" panose="02000503030000020004"/>
            </a:rPr>
            <a:t>process</a:t>
          </a:r>
          <a:r>
            <a:rPr lang="fr-FR" sz="1200" kern="1200" dirty="0" smtClean="0">
              <a:latin typeface="Etelka Text" panose="02000503030000020004"/>
            </a:rPr>
            <a:t>/produits – gestion des émissions </a:t>
          </a:r>
          <a:endParaRPr lang="fr-FR" sz="1200" kern="1200" dirty="0">
            <a:latin typeface="Etelka Text" panose="02000503030000020004"/>
          </a:endParaRPr>
        </a:p>
      </dsp:txBody>
      <dsp:txXfrm>
        <a:off x="244520" y="2626416"/>
        <a:ext cx="4358754" cy="396250"/>
      </dsp:txXfrm>
    </dsp:sp>
    <dsp:sp modelId="{F9FB31C8-FC61-43FA-9827-DE130BE8C13E}">
      <dsp:nvSpPr>
        <dsp:cNvPr id="0" name=""/>
        <dsp:cNvSpPr/>
      </dsp:nvSpPr>
      <dsp:spPr>
        <a:xfrm>
          <a:off x="244520" y="3022666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accent5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D17E1-1827-413A-87CF-F7C04CF93766}">
      <dsp:nvSpPr>
        <dsp:cNvPr id="0" name=""/>
        <dsp:cNvSpPr/>
      </dsp:nvSpPr>
      <dsp:spPr>
        <a:xfrm>
          <a:off x="859588" y="3022666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383327"/>
            <a:satOff val="-9335"/>
            <a:lumOff val="40853"/>
            <a:alphaOff val="0"/>
          </a:schemeClr>
        </a:solidFill>
        <a:ln w="12700" cap="flat" cmpd="sng" algn="ctr">
          <a:solidFill>
            <a:schemeClr val="accent5">
              <a:shade val="50000"/>
              <a:hueOff val="383327"/>
              <a:satOff val="-9335"/>
              <a:lumOff val="408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E55C7-FA65-4BCE-B54A-B3FF406DFB27}">
      <dsp:nvSpPr>
        <dsp:cNvPr id="0" name=""/>
        <dsp:cNvSpPr/>
      </dsp:nvSpPr>
      <dsp:spPr>
        <a:xfrm>
          <a:off x="1474657" y="3022666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364161"/>
            <a:satOff val="-8868"/>
            <a:lumOff val="38811"/>
            <a:alphaOff val="0"/>
          </a:schemeClr>
        </a:solidFill>
        <a:ln w="12700" cap="flat" cmpd="sng" algn="ctr">
          <a:solidFill>
            <a:schemeClr val="accent5">
              <a:shade val="50000"/>
              <a:hueOff val="364161"/>
              <a:satOff val="-8868"/>
              <a:lumOff val="388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4834A-F717-43E2-A7F2-AB27E46CC47F}">
      <dsp:nvSpPr>
        <dsp:cNvPr id="0" name=""/>
        <dsp:cNvSpPr/>
      </dsp:nvSpPr>
      <dsp:spPr>
        <a:xfrm>
          <a:off x="2089726" y="3022666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344994"/>
            <a:satOff val="-8402"/>
            <a:lumOff val="36768"/>
            <a:alphaOff val="0"/>
          </a:schemeClr>
        </a:solidFill>
        <a:ln w="12700" cap="flat" cmpd="sng" algn="ctr">
          <a:solidFill>
            <a:schemeClr val="accent5">
              <a:shade val="50000"/>
              <a:hueOff val="344994"/>
              <a:satOff val="-8402"/>
              <a:lumOff val="367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B66B0-BF31-4805-998C-69338EAE8AAA}">
      <dsp:nvSpPr>
        <dsp:cNvPr id="0" name=""/>
        <dsp:cNvSpPr/>
      </dsp:nvSpPr>
      <dsp:spPr>
        <a:xfrm>
          <a:off x="2704795" y="3022666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325828"/>
            <a:satOff val="-7935"/>
            <a:lumOff val="34725"/>
            <a:alphaOff val="0"/>
          </a:schemeClr>
        </a:solidFill>
        <a:ln w="12700" cap="flat" cmpd="sng" algn="ctr">
          <a:solidFill>
            <a:schemeClr val="accent5">
              <a:shade val="50000"/>
              <a:hueOff val="325828"/>
              <a:satOff val="-7935"/>
              <a:lumOff val="347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27BE6-A76A-4174-8E86-4107FE5FA0AA}">
      <dsp:nvSpPr>
        <dsp:cNvPr id="0" name=""/>
        <dsp:cNvSpPr/>
      </dsp:nvSpPr>
      <dsp:spPr>
        <a:xfrm>
          <a:off x="3319863" y="3022666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306662"/>
            <a:satOff val="-7468"/>
            <a:lumOff val="32683"/>
            <a:alphaOff val="0"/>
          </a:schemeClr>
        </a:solidFill>
        <a:ln w="12700" cap="flat" cmpd="sng" algn="ctr">
          <a:solidFill>
            <a:schemeClr val="accent5">
              <a:shade val="50000"/>
              <a:hueOff val="306662"/>
              <a:satOff val="-7468"/>
              <a:lumOff val="326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82943-1536-4838-80D0-8E86D83C1E8E}">
      <dsp:nvSpPr>
        <dsp:cNvPr id="0" name=""/>
        <dsp:cNvSpPr/>
      </dsp:nvSpPr>
      <dsp:spPr>
        <a:xfrm>
          <a:off x="3934932" y="3022666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287495"/>
            <a:satOff val="-7001"/>
            <a:lumOff val="30640"/>
            <a:alphaOff val="0"/>
          </a:schemeClr>
        </a:solidFill>
        <a:ln w="12700" cap="flat" cmpd="sng" algn="ctr">
          <a:solidFill>
            <a:schemeClr val="accent5">
              <a:shade val="50000"/>
              <a:hueOff val="287495"/>
              <a:satOff val="-7001"/>
              <a:lumOff val="306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25F549-11D0-436E-99F3-260116870E6B}">
      <dsp:nvSpPr>
        <dsp:cNvPr id="0" name=""/>
        <dsp:cNvSpPr/>
      </dsp:nvSpPr>
      <dsp:spPr>
        <a:xfrm>
          <a:off x="244520" y="3222426"/>
          <a:ext cx="4358754" cy="39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tx1"/>
              </a:solidFill>
              <a:latin typeface="Etelka Text" panose="02000503030000020004"/>
            </a:rPr>
            <a:t>ECONOMIE DE LA FONCTIONALITE ET DES USAGES ET GREEN IT</a:t>
          </a:r>
          <a:endParaRPr lang="fr-FR" sz="1400" b="1" kern="1200" dirty="0">
            <a:solidFill>
              <a:schemeClr val="tx1"/>
            </a:solidFill>
            <a:latin typeface="Etelka Text" panose="02000503030000020004"/>
          </a:endParaRPr>
        </a:p>
      </dsp:txBody>
      <dsp:txXfrm>
        <a:off x="244520" y="3222426"/>
        <a:ext cx="4358754" cy="396250"/>
      </dsp:txXfrm>
    </dsp:sp>
    <dsp:sp modelId="{3ACCB32B-E032-4C89-BB22-361E4A5EF2D5}">
      <dsp:nvSpPr>
        <dsp:cNvPr id="0" name=""/>
        <dsp:cNvSpPr/>
      </dsp:nvSpPr>
      <dsp:spPr>
        <a:xfrm>
          <a:off x="244520" y="3618676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accent5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9FB77-D095-4DBA-A7D6-667A4BB63A2E}">
      <dsp:nvSpPr>
        <dsp:cNvPr id="0" name=""/>
        <dsp:cNvSpPr/>
      </dsp:nvSpPr>
      <dsp:spPr>
        <a:xfrm>
          <a:off x="859588" y="3618676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249163"/>
            <a:satOff val="-6068"/>
            <a:lumOff val="26555"/>
            <a:alphaOff val="0"/>
          </a:schemeClr>
        </a:solidFill>
        <a:ln w="12700" cap="flat" cmpd="sng" algn="ctr">
          <a:solidFill>
            <a:schemeClr val="accent5">
              <a:shade val="50000"/>
              <a:hueOff val="249163"/>
              <a:satOff val="-6068"/>
              <a:lumOff val="265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44F72-8898-4C14-A670-7C69B0466AED}">
      <dsp:nvSpPr>
        <dsp:cNvPr id="0" name=""/>
        <dsp:cNvSpPr/>
      </dsp:nvSpPr>
      <dsp:spPr>
        <a:xfrm>
          <a:off x="1474657" y="3618676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229996"/>
            <a:satOff val="-5601"/>
            <a:lumOff val="24512"/>
            <a:alphaOff val="0"/>
          </a:schemeClr>
        </a:solidFill>
        <a:ln w="12700" cap="flat" cmpd="sng" algn="ctr">
          <a:solidFill>
            <a:schemeClr val="accent5">
              <a:shade val="50000"/>
              <a:hueOff val="229996"/>
              <a:satOff val="-5601"/>
              <a:lumOff val="245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B46F8-3409-4967-B1E4-630846CDCD73}">
      <dsp:nvSpPr>
        <dsp:cNvPr id="0" name=""/>
        <dsp:cNvSpPr/>
      </dsp:nvSpPr>
      <dsp:spPr>
        <a:xfrm>
          <a:off x="2089726" y="3618676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210830"/>
            <a:satOff val="-5134"/>
            <a:lumOff val="22469"/>
            <a:alphaOff val="0"/>
          </a:schemeClr>
        </a:solidFill>
        <a:ln w="12700" cap="flat" cmpd="sng" algn="ctr">
          <a:solidFill>
            <a:schemeClr val="accent5">
              <a:shade val="50000"/>
              <a:hueOff val="210830"/>
              <a:satOff val="-5134"/>
              <a:lumOff val="224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2FAA0-0384-46D1-8EB0-7122EBFA81DC}">
      <dsp:nvSpPr>
        <dsp:cNvPr id="0" name=""/>
        <dsp:cNvSpPr/>
      </dsp:nvSpPr>
      <dsp:spPr>
        <a:xfrm>
          <a:off x="2704795" y="3618676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191663"/>
            <a:satOff val="-4668"/>
            <a:lumOff val="20427"/>
            <a:alphaOff val="0"/>
          </a:schemeClr>
        </a:solidFill>
        <a:ln w="12700" cap="flat" cmpd="sng" algn="ctr">
          <a:solidFill>
            <a:schemeClr val="accent5">
              <a:shade val="50000"/>
              <a:hueOff val="191663"/>
              <a:satOff val="-4668"/>
              <a:lumOff val="204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6EAB3-24E3-419F-B1AA-34B02D317AF6}">
      <dsp:nvSpPr>
        <dsp:cNvPr id="0" name=""/>
        <dsp:cNvSpPr/>
      </dsp:nvSpPr>
      <dsp:spPr>
        <a:xfrm>
          <a:off x="3319863" y="3618676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172497"/>
            <a:satOff val="-4201"/>
            <a:lumOff val="18384"/>
            <a:alphaOff val="0"/>
          </a:schemeClr>
        </a:solidFill>
        <a:ln w="12700" cap="flat" cmpd="sng" algn="ctr">
          <a:solidFill>
            <a:schemeClr val="accent5">
              <a:shade val="50000"/>
              <a:hueOff val="172497"/>
              <a:satOff val="-4201"/>
              <a:lumOff val="183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C91DA-0B55-46F3-B9EB-BD48BB1C7A17}">
      <dsp:nvSpPr>
        <dsp:cNvPr id="0" name=""/>
        <dsp:cNvSpPr/>
      </dsp:nvSpPr>
      <dsp:spPr>
        <a:xfrm>
          <a:off x="3934932" y="3618676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153331"/>
            <a:satOff val="-3734"/>
            <a:lumOff val="16341"/>
            <a:alphaOff val="0"/>
          </a:schemeClr>
        </a:solidFill>
        <a:ln w="12700" cap="flat" cmpd="sng" algn="ctr">
          <a:solidFill>
            <a:schemeClr val="accent5">
              <a:shade val="50000"/>
              <a:hueOff val="153331"/>
              <a:satOff val="-3734"/>
              <a:lumOff val="163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04292-0C4F-4597-BDFC-0AC115FDB1EE}">
      <dsp:nvSpPr>
        <dsp:cNvPr id="0" name=""/>
        <dsp:cNvSpPr/>
      </dsp:nvSpPr>
      <dsp:spPr>
        <a:xfrm>
          <a:off x="244520" y="3818436"/>
          <a:ext cx="4358754" cy="39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>
              <a:latin typeface="Etelka Text" panose="02000503030000020004"/>
            </a:rPr>
            <a:t>Smartgrids</a:t>
          </a:r>
          <a:r>
            <a:rPr lang="fr-FR" sz="1200" kern="1200" dirty="0" smtClean="0">
              <a:latin typeface="Etelka Text" panose="02000503030000020004"/>
            </a:rPr>
            <a:t> – </a:t>
          </a:r>
          <a:r>
            <a:rPr lang="fr-FR" sz="1200" kern="1200" dirty="0" err="1" smtClean="0">
              <a:latin typeface="Etelka Text" panose="02000503030000020004"/>
            </a:rPr>
            <a:t>bigdata</a:t>
          </a:r>
          <a:r>
            <a:rPr lang="fr-FR" sz="1200" kern="1200" dirty="0" smtClean="0">
              <a:latin typeface="Etelka Text" panose="02000503030000020004"/>
            </a:rPr>
            <a:t> – maintenance prédictive </a:t>
          </a:r>
          <a:endParaRPr lang="fr-FR" sz="1200" kern="1200" dirty="0">
            <a:latin typeface="Etelka Text" panose="02000503030000020004"/>
          </a:endParaRPr>
        </a:p>
      </dsp:txBody>
      <dsp:txXfrm>
        <a:off x="244520" y="3818436"/>
        <a:ext cx="4358754" cy="396250"/>
      </dsp:txXfrm>
    </dsp:sp>
    <dsp:sp modelId="{DFB8ED16-0A73-4ED4-B767-AAA464DA0DF2}">
      <dsp:nvSpPr>
        <dsp:cNvPr id="0" name=""/>
        <dsp:cNvSpPr/>
      </dsp:nvSpPr>
      <dsp:spPr>
        <a:xfrm>
          <a:off x="244520" y="4214686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134164"/>
            <a:satOff val="-3267"/>
            <a:lumOff val="14299"/>
            <a:alphaOff val="0"/>
          </a:schemeClr>
        </a:solidFill>
        <a:ln w="12700" cap="flat" cmpd="sng" algn="ctr">
          <a:solidFill>
            <a:schemeClr val="accent5">
              <a:shade val="50000"/>
              <a:hueOff val="134164"/>
              <a:satOff val="-3267"/>
              <a:lumOff val="142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DFE9B-AF43-46C3-9D84-71BD47BE6DF4}">
      <dsp:nvSpPr>
        <dsp:cNvPr id="0" name=""/>
        <dsp:cNvSpPr/>
      </dsp:nvSpPr>
      <dsp:spPr>
        <a:xfrm>
          <a:off x="859588" y="4214686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114998"/>
            <a:satOff val="-2801"/>
            <a:lumOff val="12256"/>
            <a:alphaOff val="0"/>
          </a:schemeClr>
        </a:solidFill>
        <a:ln w="12700" cap="flat" cmpd="sng" algn="ctr">
          <a:solidFill>
            <a:schemeClr val="accent5">
              <a:shade val="50000"/>
              <a:hueOff val="114998"/>
              <a:satOff val="-2801"/>
              <a:lumOff val="12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F45B4-1610-420F-842C-D4520B4E8B99}">
      <dsp:nvSpPr>
        <dsp:cNvPr id="0" name=""/>
        <dsp:cNvSpPr/>
      </dsp:nvSpPr>
      <dsp:spPr>
        <a:xfrm>
          <a:off x="1474657" y="4214686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95832"/>
            <a:satOff val="-2334"/>
            <a:lumOff val="10213"/>
            <a:alphaOff val="0"/>
          </a:schemeClr>
        </a:solidFill>
        <a:ln w="12700" cap="flat" cmpd="sng" algn="ctr">
          <a:solidFill>
            <a:schemeClr val="accent5">
              <a:shade val="50000"/>
              <a:hueOff val="95832"/>
              <a:satOff val="-2334"/>
              <a:lumOff val="102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27C42-8ABA-44CA-8F1E-EBDC058B3D90}">
      <dsp:nvSpPr>
        <dsp:cNvPr id="0" name=""/>
        <dsp:cNvSpPr/>
      </dsp:nvSpPr>
      <dsp:spPr>
        <a:xfrm>
          <a:off x="2089726" y="4214686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76665"/>
            <a:satOff val="-1867"/>
            <a:lumOff val="8171"/>
            <a:alphaOff val="0"/>
          </a:schemeClr>
        </a:solidFill>
        <a:ln w="12700" cap="flat" cmpd="sng" algn="ctr">
          <a:solidFill>
            <a:schemeClr val="accent5">
              <a:shade val="50000"/>
              <a:hueOff val="76665"/>
              <a:satOff val="-1867"/>
              <a:lumOff val="81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D4A5E-AF16-4A74-A837-331682A1F454}">
      <dsp:nvSpPr>
        <dsp:cNvPr id="0" name=""/>
        <dsp:cNvSpPr/>
      </dsp:nvSpPr>
      <dsp:spPr>
        <a:xfrm>
          <a:off x="2704795" y="4214686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57499"/>
            <a:satOff val="-1400"/>
            <a:lumOff val="6128"/>
            <a:alphaOff val="0"/>
          </a:schemeClr>
        </a:solidFill>
        <a:ln w="12700" cap="flat" cmpd="sng" algn="ctr">
          <a:solidFill>
            <a:schemeClr val="accent5">
              <a:shade val="50000"/>
              <a:hueOff val="57499"/>
              <a:satOff val="-1400"/>
              <a:lumOff val="61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74384-79ED-49A2-B894-0E10DB79CAE3}">
      <dsp:nvSpPr>
        <dsp:cNvPr id="0" name=""/>
        <dsp:cNvSpPr/>
      </dsp:nvSpPr>
      <dsp:spPr>
        <a:xfrm>
          <a:off x="3319863" y="4214686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38333"/>
            <a:satOff val="-934"/>
            <a:lumOff val="4085"/>
            <a:alphaOff val="0"/>
          </a:schemeClr>
        </a:solidFill>
        <a:ln w="12700" cap="flat" cmpd="sng" algn="ctr">
          <a:solidFill>
            <a:schemeClr val="accent5">
              <a:shade val="50000"/>
              <a:hueOff val="38333"/>
              <a:satOff val="-934"/>
              <a:lumOff val="40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DB461-8AF3-4F98-8F90-97A709176373}">
      <dsp:nvSpPr>
        <dsp:cNvPr id="0" name=""/>
        <dsp:cNvSpPr/>
      </dsp:nvSpPr>
      <dsp:spPr>
        <a:xfrm>
          <a:off x="3934932" y="4214686"/>
          <a:ext cx="581167" cy="96861"/>
        </a:xfrm>
        <a:prstGeom prst="parallelogram">
          <a:avLst>
            <a:gd name="adj" fmla="val 140840"/>
          </a:avLst>
        </a:prstGeom>
        <a:solidFill>
          <a:schemeClr val="accent5">
            <a:shade val="50000"/>
            <a:hueOff val="19166"/>
            <a:satOff val="-467"/>
            <a:lumOff val="2043"/>
            <a:alphaOff val="0"/>
          </a:schemeClr>
        </a:solidFill>
        <a:ln w="12700" cap="flat" cmpd="sng" algn="ctr">
          <a:solidFill>
            <a:schemeClr val="accent5">
              <a:shade val="50000"/>
              <a:hueOff val="19166"/>
              <a:satOff val="-467"/>
              <a:lumOff val="20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A344F-563C-4CF4-B521-B03D5BB843E6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5F09E-E5CA-455D-8AC6-F4B79DF250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55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BF0C93-D5BA-4308-AA95-0FADA4D1579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361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BF0C93-D5BA-4308-AA95-0FADA4D1579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6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6632-5E32-4E75-94CC-969D9A38B25A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0240-EB6E-46B4-A2F9-C9EDB2FE02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028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6632-5E32-4E75-94CC-969D9A38B25A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0240-EB6E-46B4-A2F9-C9EDB2FE02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37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6632-5E32-4E75-94CC-969D9A38B25A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0240-EB6E-46B4-A2F9-C9EDB2FE02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95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6632-5E32-4E75-94CC-969D9A38B25A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0240-EB6E-46B4-A2F9-C9EDB2FE02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81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6632-5E32-4E75-94CC-969D9A38B25A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0240-EB6E-46B4-A2F9-C9EDB2FE02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49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6632-5E32-4E75-94CC-969D9A38B25A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0240-EB6E-46B4-A2F9-C9EDB2FE02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75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6632-5E32-4E75-94CC-969D9A38B25A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0240-EB6E-46B4-A2F9-C9EDB2FE02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77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6632-5E32-4E75-94CC-969D9A38B25A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0240-EB6E-46B4-A2F9-C9EDB2FE02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137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6632-5E32-4E75-94CC-969D9A38B25A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0240-EB6E-46B4-A2F9-C9EDB2FE02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8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6632-5E32-4E75-94CC-969D9A38B25A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0240-EB6E-46B4-A2F9-C9EDB2FE02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53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6632-5E32-4E75-94CC-969D9A38B25A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0240-EB6E-46B4-A2F9-C9EDB2FE02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07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C6632-5E32-4E75-94CC-969D9A38B25A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B0240-EB6E-46B4-A2F9-C9EDB2FE02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32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diagramData" Target="../diagrams/data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0.jpe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diagramColors" Target="../diagrams/colors2.xml"/><Relationship Id="rId5" Type="http://schemas.openxmlformats.org/officeDocument/2006/relationships/image" Target="../media/image2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9.jpeg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39"/>
          <p:cNvSpPr/>
          <p:nvPr/>
        </p:nvSpPr>
        <p:spPr>
          <a:xfrm>
            <a:off x="6366698" y="1820282"/>
            <a:ext cx="1800000" cy="18000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AutoShape 2" descr="Université de Lille — Wikipédia"/>
          <p:cNvSpPr>
            <a:spLocks noChangeAspect="1" noChangeArrowheads="1"/>
          </p:cNvSpPr>
          <p:nvPr/>
        </p:nvSpPr>
        <p:spPr bwMode="auto">
          <a:xfrm>
            <a:off x="155575" y="-708025"/>
            <a:ext cx="30861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utoShape 6" descr="Centrale Lille – Enseignement et Recherche"/>
          <p:cNvSpPr>
            <a:spLocks noChangeAspect="1" noChangeArrowheads="1"/>
          </p:cNvSpPr>
          <p:nvPr/>
        </p:nvSpPr>
        <p:spPr bwMode="auto">
          <a:xfrm>
            <a:off x="155575" y="-579438"/>
            <a:ext cx="376237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095" y="6092579"/>
            <a:ext cx="564629" cy="718041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  <p:sp>
        <p:nvSpPr>
          <p:cNvPr id="12" name="AutoShape 7" descr="Accueil"/>
          <p:cNvSpPr>
            <a:spLocks noChangeAspect="1" noChangeArrowheads="1"/>
          </p:cNvSpPr>
          <p:nvPr/>
        </p:nvSpPr>
        <p:spPr bwMode="auto">
          <a:xfrm>
            <a:off x="155575" y="-746125"/>
            <a:ext cx="29241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98625" y="511176"/>
            <a:ext cx="5335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telka Text" panose="02000503030000020004"/>
                <a:ea typeface="+mn-ea"/>
                <a:cs typeface="+mn-cs"/>
              </a:rPr>
              <a:t>LA RECHERCHE ET L’INNOVATION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telka Text" panose="020005030300000200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AEACD3A-68E4-0440-9BF7-D99DC41D1FDE}"/>
              </a:ext>
            </a:extLst>
          </p:cNvPr>
          <p:cNvSpPr/>
          <p:nvPr/>
        </p:nvSpPr>
        <p:spPr>
          <a:xfrm>
            <a:off x="1233887" y="298936"/>
            <a:ext cx="10440000" cy="864000"/>
          </a:xfrm>
          <a:prstGeom prst="rect">
            <a:avLst/>
          </a:prstGeom>
          <a:gradFill flip="none" rotWithShape="1">
            <a:gsLst>
              <a:gs pos="57000">
                <a:srgbClr val="0070C0"/>
              </a:gs>
              <a:gs pos="0">
                <a:srgbClr val="0E4EA2"/>
              </a:gs>
              <a:gs pos="77000">
                <a:schemeClr val="accent5">
                  <a:lumMod val="40000"/>
                  <a:lumOff val="60000"/>
                </a:schemeClr>
              </a:gs>
              <a:gs pos="9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Bouée 45">
            <a:extLst>
              <a:ext uri="{FF2B5EF4-FFF2-40B4-BE49-F238E27FC236}">
                <a16:creationId xmlns:a16="http://schemas.microsoft.com/office/drawing/2014/main" id="{2935221E-8EAF-B445-BABF-C49A2571EEF2}"/>
              </a:ext>
            </a:extLst>
          </p:cNvPr>
          <p:cNvSpPr/>
          <p:nvPr/>
        </p:nvSpPr>
        <p:spPr>
          <a:xfrm>
            <a:off x="1317158" y="1461796"/>
            <a:ext cx="357075" cy="357345"/>
          </a:xfrm>
          <a:prstGeom prst="donut">
            <a:avLst>
              <a:gd name="adj" fmla="val 7460"/>
            </a:avLst>
          </a:prstGeom>
          <a:solidFill>
            <a:srgbClr val="0E4EA2"/>
          </a:solidFill>
          <a:ln>
            <a:solidFill>
              <a:srgbClr val="0E4EA2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Bouée 47">
            <a:extLst>
              <a:ext uri="{FF2B5EF4-FFF2-40B4-BE49-F238E27FC236}">
                <a16:creationId xmlns:a16="http://schemas.microsoft.com/office/drawing/2014/main" id="{4F2D6C5E-4046-604D-8465-FBC199032E65}"/>
              </a:ext>
            </a:extLst>
          </p:cNvPr>
          <p:cNvSpPr/>
          <p:nvPr/>
        </p:nvSpPr>
        <p:spPr>
          <a:xfrm>
            <a:off x="930504" y="1708064"/>
            <a:ext cx="215496" cy="215659"/>
          </a:xfrm>
          <a:prstGeom prst="donut">
            <a:avLst>
              <a:gd name="adj" fmla="val 7460"/>
            </a:avLst>
          </a:prstGeom>
          <a:solidFill>
            <a:srgbClr val="0E4EA2"/>
          </a:solidFill>
          <a:ln>
            <a:solidFill>
              <a:srgbClr val="0E4EA2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E1485008-7FD5-6F49-88FD-D8FFB30D4FE4}"/>
              </a:ext>
            </a:extLst>
          </p:cNvPr>
          <p:cNvSpPr/>
          <p:nvPr/>
        </p:nvSpPr>
        <p:spPr>
          <a:xfrm>
            <a:off x="29483" y="29703"/>
            <a:ext cx="1574102" cy="1574340"/>
          </a:xfrm>
          <a:prstGeom prst="ellipse">
            <a:avLst/>
          </a:prstGeom>
          <a:solidFill>
            <a:srgbClr val="0E4EA2"/>
          </a:solidFill>
          <a:ln>
            <a:solidFill>
              <a:srgbClr val="0E4EA2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Parallélogramme 35">
            <a:extLst>
              <a:ext uri="{FF2B5EF4-FFF2-40B4-BE49-F238E27FC236}">
                <a16:creationId xmlns:a16="http://schemas.microsoft.com/office/drawing/2014/main" id="{DA247ED9-A295-8549-AB50-6F9CFA5911F7}"/>
              </a:ext>
            </a:extLst>
          </p:cNvPr>
          <p:cNvSpPr/>
          <p:nvPr/>
        </p:nvSpPr>
        <p:spPr>
          <a:xfrm>
            <a:off x="7914825" y="72965"/>
            <a:ext cx="4207415" cy="338679"/>
          </a:xfrm>
          <a:prstGeom prst="parallelogram">
            <a:avLst/>
          </a:prstGeom>
          <a:solidFill>
            <a:srgbClr val="1346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itre 1">
            <a:extLst>
              <a:ext uri="{FF2B5EF4-FFF2-40B4-BE49-F238E27FC236}">
                <a16:creationId xmlns:a16="http://schemas.microsoft.com/office/drawing/2014/main" id="{6247497F-01FB-4E42-B509-B04ED80FD50D}"/>
              </a:ext>
            </a:extLst>
          </p:cNvPr>
          <p:cNvSpPr txBox="1">
            <a:spLocks/>
          </p:cNvSpPr>
          <p:nvPr/>
        </p:nvSpPr>
        <p:spPr>
          <a:xfrm>
            <a:off x="7999680" y="-36401"/>
            <a:ext cx="4500494" cy="4425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telka Text" panose="02000503030000020004" pitchFamily="2" charset="0"/>
                <a:ea typeface="+mj-ea"/>
                <a:cs typeface="+mj-cs"/>
              </a:rPr>
              <a:t>Les </a:t>
            </a:r>
            <a:r>
              <a:rPr lang="fr-FR" sz="1600" dirty="0">
                <a:solidFill>
                  <a:prstClr val="white"/>
                </a:solidFill>
                <a:latin typeface="Etelka Text" panose="02000503030000020004" pitchFamily="2" charset="0"/>
              </a:rPr>
              <a:t>métiers d’avenir Rev3 en Hauts-de-France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telka Text" panose="02000503030000020004" pitchFamily="2" charset="0"/>
              <a:ea typeface="+mj-ea"/>
              <a:cs typeface="+mj-cs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6"/>
          <a:srcRect l="33686" t="-101" r="12094" b="507"/>
          <a:stretch/>
        </p:blipFill>
        <p:spPr>
          <a:xfrm>
            <a:off x="139863" y="126726"/>
            <a:ext cx="1378498" cy="1378498"/>
          </a:xfrm>
          <a:prstGeom prst="ellipse">
            <a:avLst/>
          </a:prstGeom>
        </p:spPr>
      </p:pic>
      <p:graphicFrame>
        <p:nvGraphicFramePr>
          <p:cNvPr id="2" name="Diagramme 1"/>
          <p:cNvGraphicFramePr/>
          <p:nvPr>
            <p:extLst/>
          </p:nvPr>
        </p:nvGraphicFramePr>
        <p:xfrm>
          <a:off x="0" y="2247359"/>
          <a:ext cx="4847795" cy="4313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4" y="4305676"/>
            <a:ext cx="1800000" cy="1800000"/>
          </a:xfrm>
          <a:prstGeom prst="ellipse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927" y="1819197"/>
            <a:ext cx="1800000" cy="1800000"/>
          </a:xfrm>
          <a:prstGeom prst="ellipse">
            <a:avLst/>
          </a:prstGeom>
        </p:spPr>
      </p:pic>
      <p:pic>
        <p:nvPicPr>
          <p:cNvPr id="33" name="Image 32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409" y="4270180"/>
            <a:ext cx="1800000" cy="1800000"/>
          </a:xfrm>
          <a:prstGeom prst="ellipse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16560" y="5908625"/>
            <a:ext cx="2370405" cy="650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E4EA2"/>
                </a:solidFill>
                <a:latin typeface="Etelka Text" panose="02000503030000020004"/>
              </a:rPr>
              <a:t>Houdain </a:t>
            </a:r>
            <a:r>
              <a:rPr lang="fr-FR" sz="1400" b="1" dirty="0" smtClean="0">
                <a:solidFill>
                  <a:srgbClr val="0E4EA2"/>
                </a:solidFill>
                <a:latin typeface="Etelka Text" panose="02000503030000020004"/>
              </a:rPr>
              <a:t>– H2</a:t>
            </a:r>
            <a:r>
              <a:rPr lang="fr-FR" sz="1400" dirty="0" smtClean="0">
                <a:solidFill>
                  <a:srgbClr val="0E4EA2"/>
                </a:solidFill>
                <a:latin typeface="Etelka Text" panose="02000503030000020004"/>
              </a:rPr>
              <a:t> </a:t>
            </a:r>
          </a:p>
          <a:p>
            <a:pPr algn="ctr"/>
            <a:r>
              <a:rPr lang="fr-FR" sz="1400" dirty="0" smtClean="0">
                <a:solidFill>
                  <a:srgbClr val="0E4EA2"/>
                </a:solidFill>
                <a:latin typeface="Etelka Text" panose="02000503030000020004"/>
              </a:rPr>
              <a:t>1</a:t>
            </a:r>
            <a:r>
              <a:rPr lang="fr-FR" sz="1400" baseline="30000" dirty="0" smtClean="0">
                <a:solidFill>
                  <a:srgbClr val="0E4EA2"/>
                </a:solidFill>
                <a:latin typeface="Etelka Text" panose="02000503030000020004"/>
              </a:rPr>
              <a:t>ère</a:t>
            </a:r>
            <a:r>
              <a:rPr lang="fr-FR" sz="1400" dirty="0" smtClean="0">
                <a:solidFill>
                  <a:srgbClr val="0E4EA2"/>
                </a:solidFill>
                <a:latin typeface="Etelka Text" panose="02000503030000020004"/>
              </a:rPr>
              <a:t> </a:t>
            </a:r>
            <a:r>
              <a:rPr lang="fr-FR" sz="1400" dirty="0">
                <a:solidFill>
                  <a:srgbClr val="0E4EA2"/>
                </a:solidFill>
                <a:latin typeface="Etelka Text" panose="02000503030000020004"/>
              </a:rPr>
              <a:t>ligne de bus à hydrogène </a:t>
            </a:r>
            <a:r>
              <a:rPr lang="fr-FR" sz="1400" dirty="0" smtClean="0">
                <a:solidFill>
                  <a:srgbClr val="0E4EA2"/>
                </a:solidFill>
                <a:latin typeface="Etelka Text" panose="02000503030000020004"/>
              </a:rPr>
              <a:t>vert  </a:t>
            </a:r>
            <a:r>
              <a:rPr lang="fr-FR" sz="1400" dirty="0">
                <a:solidFill>
                  <a:srgbClr val="0E4EA2"/>
                </a:solidFill>
                <a:latin typeface="Etelka Text" panose="02000503030000020004"/>
              </a:rPr>
              <a:t>en France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080497" y="3370063"/>
            <a:ext cx="2370405" cy="650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1400" b="1" dirty="0">
                <a:solidFill>
                  <a:srgbClr val="0E4EA2"/>
                </a:solidFill>
                <a:latin typeface="Etelka Text" panose="02000503030000020004"/>
              </a:rPr>
              <a:t>Wattignies – </a:t>
            </a:r>
            <a:r>
              <a:rPr lang="fr-FR" sz="1400" b="1" dirty="0" smtClean="0">
                <a:solidFill>
                  <a:srgbClr val="0E4EA2"/>
                </a:solidFill>
                <a:latin typeface="Etelka Text" panose="02000503030000020004"/>
              </a:rPr>
              <a:t>CREPS</a:t>
            </a:r>
            <a:endParaRPr lang="fr-FR" sz="1400" b="1" dirty="0">
              <a:solidFill>
                <a:srgbClr val="0E4EA2"/>
              </a:solidFill>
              <a:latin typeface="Etelka Text" panose="02000503030000020004"/>
            </a:endParaRPr>
          </a:p>
          <a:p>
            <a:pPr algn="ctr">
              <a:defRPr/>
            </a:pPr>
            <a:r>
              <a:rPr lang="fr-FR" sz="1400" dirty="0" smtClean="0">
                <a:solidFill>
                  <a:srgbClr val="0E4EA2"/>
                </a:solidFill>
                <a:latin typeface="Etelka Text" panose="02000503030000020004"/>
              </a:rPr>
              <a:t>32 </a:t>
            </a:r>
            <a:r>
              <a:rPr lang="fr-FR" sz="1400" dirty="0">
                <a:solidFill>
                  <a:srgbClr val="0E4EA2"/>
                </a:solidFill>
                <a:latin typeface="Etelka Text" panose="02000503030000020004"/>
              </a:rPr>
              <a:t>chambres individuelles en bâtiments modulaires  </a:t>
            </a:r>
            <a:r>
              <a:rPr lang="fr-FR" sz="1400" dirty="0" smtClean="0">
                <a:solidFill>
                  <a:srgbClr val="0E4EA2"/>
                </a:solidFill>
                <a:latin typeface="Etelka Text" panose="02000503030000020004"/>
              </a:rPr>
              <a:t> </a:t>
            </a:r>
            <a:endParaRPr lang="fr-FR" sz="1400" dirty="0">
              <a:solidFill>
                <a:srgbClr val="0E4EA2"/>
              </a:solidFill>
              <a:latin typeface="Etelka Text" panose="020005030300000200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094678" y="5899627"/>
            <a:ext cx="2370405" cy="650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E4EA2"/>
                </a:solidFill>
                <a:latin typeface="Etelka Text" panose="02000503030000020004"/>
              </a:rPr>
              <a:t>HDF -  </a:t>
            </a:r>
            <a:r>
              <a:rPr lang="fr-FR" sz="1400" b="1" dirty="0" err="1">
                <a:solidFill>
                  <a:srgbClr val="0E4EA2"/>
                </a:solidFill>
                <a:latin typeface="Etelka Text" panose="02000503030000020004"/>
              </a:rPr>
              <a:t>Reservoir</a:t>
            </a:r>
            <a:r>
              <a:rPr lang="fr-FR" sz="1400" b="1" dirty="0">
                <a:solidFill>
                  <a:srgbClr val="0E4EA2"/>
                </a:solidFill>
                <a:latin typeface="Etelka Text" panose="02000503030000020004"/>
              </a:rPr>
              <a:t> Sun</a:t>
            </a:r>
          </a:p>
          <a:p>
            <a:pPr algn="ctr"/>
            <a:r>
              <a:rPr lang="fr-FR" sz="1400" dirty="0">
                <a:solidFill>
                  <a:srgbClr val="0E4EA2"/>
                </a:solidFill>
                <a:latin typeface="Etelka Text" panose="02000503030000020004"/>
              </a:rPr>
              <a:t>Solarisation de 76 Lycées du territoire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81082" y="3346374"/>
            <a:ext cx="2503467" cy="650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fr-FR" sz="1400" b="1" dirty="0" smtClean="0">
                <a:solidFill>
                  <a:srgbClr val="0E4EA2"/>
                </a:solidFill>
                <a:latin typeface="Etelka Text" panose="02000503030000020004"/>
              </a:rPr>
              <a:t>NPC – </a:t>
            </a:r>
            <a:r>
              <a:rPr lang="fr-FR" sz="1400" b="1" dirty="0" err="1" smtClean="0">
                <a:solidFill>
                  <a:srgbClr val="0E4EA2"/>
                </a:solidFill>
                <a:latin typeface="Etelka Text" panose="02000503030000020004"/>
              </a:rPr>
              <a:t>Pass</a:t>
            </a:r>
            <a:r>
              <a:rPr lang="fr-FR" sz="1400" b="1" dirty="0" smtClean="0">
                <a:solidFill>
                  <a:srgbClr val="0E4EA2"/>
                </a:solidFill>
                <a:latin typeface="Etelka Text" panose="02000503030000020004"/>
              </a:rPr>
              <a:t> </a:t>
            </a:r>
            <a:r>
              <a:rPr lang="fr-FR" sz="1400" b="1" dirty="0" err="1" smtClean="0">
                <a:solidFill>
                  <a:srgbClr val="0E4EA2"/>
                </a:solidFill>
                <a:latin typeface="Etelka Text" panose="02000503030000020004"/>
              </a:rPr>
              <a:t>Pass</a:t>
            </a:r>
            <a:r>
              <a:rPr lang="fr-FR" sz="1400" b="1" dirty="0" smtClean="0">
                <a:solidFill>
                  <a:srgbClr val="0E4EA2"/>
                </a:solidFill>
                <a:latin typeface="Etelka Text" panose="02000503030000020004"/>
              </a:rPr>
              <a:t> Electrique </a:t>
            </a:r>
          </a:p>
          <a:p>
            <a:pPr lvl="0" algn="ctr">
              <a:defRPr/>
            </a:pPr>
            <a:r>
              <a:rPr lang="fr-FR" sz="1400" dirty="0">
                <a:solidFill>
                  <a:srgbClr val="0E4EA2"/>
                </a:solidFill>
                <a:latin typeface="Etelka Text" panose="02000503030000020004"/>
              </a:rPr>
              <a:t>Centrale d’achat pour les EPCI </a:t>
            </a:r>
          </a:p>
          <a:p>
            <a:pPr lvl="0" algn="ctr">
              <a:defRPr/>
            </a:pPr>
            <a:r>
              <a:rPr lang="fr-FR" sz="1400" dirty="0">
                <a:solidFill>
                  <a:srgbClr val="0E4EA2"/>
                </a:solidFill>
                <a:latin typeface="Etelka Text" panose="02000503030000020004"/>
              </a:rPr>
              <a:t>réseau et bornes de recharge 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649589" y="352794"/>
            <a:ext cx="9564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ANTICIPER ET ACCOMPAGNER LES COMPÉTENCES 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RÉSEAU DES MÉTIERS D’AVENIR REV3 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84873595-F67B-B941-870A-8DAE34E9BB0E}"/>
              </a:ext>
            </a:extLst>
          </p:cNvPr>
          <p:cNvSpPr txBox="1">
            <a:spLocks/>
          </p:cNvSpPr>
          <p:nvPr/>
        </p:nvSpPr>
        <p:spPr>
          <a:xfrm>
            <a:off x="1693885" y="1052435"/>
            <a:ext cx="10469540" cy="9029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fr-FR" sz="2000" b="1" dirty="0">
                <a:solidFill>
                  <a:srgbClr val="13468B"/>
                </a:solidFill>
                <a:latin typeface="Etelka Text" panose="02000503030000020004" pitchFamily="2" charset="0"/>
              </a:rPr>
              <a:t>Hauts-de-France  / </a:t>
            </a:r>
            <a:r>
              <a:rPr lang="fr-FR" altLang="fr-FR" sz="1800" i="1" noProof="0" dirty="0" smtClean="0">
                <a:solidFill>
                  <a:schemeClr val="accent6">
                    <a:lumMod val="75000"/>
                  </a:schemeClr>
                </a:solidFill>
                <a:latin typeface="Etelka Text" panose="02000503030000020004" pitchFamily="2" charset="0"/>
              </a:rPr>
              <a:t>Rev3, accompagner les entreprises dans leurs transitions et innovations, </a:t>
            </a:r>
          </a:p>
          <a:p>
            <a:pPr lvl="0" algn="l">
              <a:defRPr/>
            </a:pPr>
            <a:r>
              <a:rPr lang="fr-FR" altLang="fr-FR" sz="1800" i="1" dirty="0">
                <a:solidFill>
                  <a:schemeClr val="accent6">
                    <a:lumMod val="75000"/>
                  </a:schemeClr>
                </a:solidFill>
                <a:latin typeface="Etelka Text" panose="02000503030000020004" pitchFamily="2" charset="0"/>
              </a:rPr>
              <a:t> </a:t>
            </a:r>
            <a:r>
              <a:rPr lang="fr-FR" altLang="fr-FR" sz="1800" i="1" dirty="0" smtClean="0">
                <a:solidFill>
                  <a:schemeClr val="accent6">
                    <a:lumMod val="75000"/>
                  </a:schemeClr>
                </a:solidFill>
                <a:latin typeface="Etelka Text" panose="02000503030000020004" pitchFamily="2" charset="0"/>
              </a:rPr>
              <a:t>                                                                                                                        </a:t>
            </a:r>
            <a:r>
              <a:rPr lang="fr-FR" altLang="fr-FR" sz="1800" i="1" noProof="0" dirty="0" smtClean="0">
                <a:solidFill>
                  <a:schemeClr val="accent6">
                    <a:lumMod val="75000"/>
                  </a:schemeClr>
                </a:solidFill>
                <a:latin typeface="Etelka Text" panose="02000503030000020004" pitchFamily="2" charset="0"/>
              </a:rPr>
              <a:t>      respectueuses des ressources et zéro émission  </a:t>
            </a: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Etelka Text" panose="02000503030000020004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24095" y="6451599"/>
            <a:ext cx="2743200" cy="365125"/>
          </a:xfrm>
        </p:spPr>
        <p:txBody>
          <a:bodyPr/>
          <a:lstStyle/>
          <a:p>
            <a:pPr algn="l"/>
            <a:fld id="{7067EE75-7BB0-4645-BEBE-6F3CDE023D08}" type="slidenum">
              <a:rPr lang="fr-FR" smtClean="0"/>
              <a:pPr algn="l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51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68" y="1903621"/>
            <a:ext cx="1800000" cy="1800000"/>
          </a:xfrm>
          <a:prstGeom prst="ellipse">
            <a:avLst/>
          </a:prstGeom>
        </p:spPr>
      </p:pic>
      <p:pic>
        <p:nvPicPr>
          <p:cNvPr id="40" name="Picture 2" descr="isolant bio metis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637" y="1884524"/>
            <a:ext cx="1800000" cy="1800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2" descr="Université de Lille — Wikipédia"/>
          <p:cNvSpPr>
            <a:spLocks noChangeAspect="1" noChangeArrowheads="1"/>
          </p:cNvSpPr>
          <p:nvPr/>
        </p:nvSpPr>
        <p:spPr bwMode="auto">
          <a:xfrm>
            <a:off x="155575" y="-708025"/>
            <a:ext cx="30861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utoShape 6" descr="Centrale Lille – Enseignement et Recherche"/>
          <p:cNvSpPr>
            <a:spLocks noChangeAspect="1" noChangeArrowheads="1"/>
          </p:cNvSpPr>
          <p:nvPr/>
        </p:nvSpPr>
        <p:spPr bwMode="auto">
          <a:xfrm>
            <a:off x="155575" y="-579438"/>
            <a:ext cx="376237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095" y="6092579"/>
            <a:ext cx="564629" cy="718041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  <p:sp>
        <p:nvSpPr>
          <p:cNvPr id="12" name="AutoShape 7" descr="Accueil"/>
          <p:cNvSpPr>
            <a:spLocks noChangeAspect="1" noChangeArrowheads="1"/>
          </p:cNvSpPr>
          <p:nvPr/>
        </p:nvSpPr>
        <p:spPr bwMode="auto">
          <a:xfrm>
            <a:off x="155575" y="-746125"/>
            <a:ext cx="29241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98625" y="511176"/>
            <a:ext cx="5335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telka Text" panose="02000503030000020004"/>
                <a:ea typeface="+mn-ea"/>
                <a:cs typeface="+mn-cs"/>
              </a:rPr>
              <a:t>LA RECHERCHE ET L’INNOVATION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telka Text" panose="020005030300000200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AEACD3A-68E4-0440-9BF7-D99DC41D1FDE}"/>
              </a:ext>
            </a:extLst>
          </p:cNvPr>
          <p:cNvSpPr/>
          <p:nvPr/>
        </p:nvSpPr>
        <p:spPr>
          <a:xfrm>
            <a:off x="1233887" y="298936"/>
            <a:ext cx="10440000" cy="864000"/>
          </a:xfrm>
          <a:prstGeom prst="rect">
            <a:avLst/>
          </a:prstGeom>
          <a:gradFill flip="none" rotWithShape="1">
            <a:gsLst>
              <a:gs pos="57000">
                <a:srgbClr val="0070C0"/>
              </a:gs>
              <a:gs pos="0">
                <a:srgbClr val="0E4EA2"/>
              </a:gs>
              <a:gs pos="77000">
                <a:schemeClr val="accent5">
                  <a:lumMod val="40000"/>
                  <a:lumOff val="60000"/>
                </a:schemeClr>
              </a:gs>
              <a:gs pos="9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Bouée 45">
            <a:extLst>
              <a:ext uri="{FF2B5EF4-FFF2-40B4-BE49-F238E27FC236}">
                <a16:creationId xmlns:a16="http://schemas.microsoft.com/office/drawing/2014/main" id="{2935221E-8EAF-B445-BABF-C49A2571EEF2}"/>
              </a:ext>
            </a:extLst>
          </p:cNvPr>
          <p:cNvSpPr/>
          <p:nvPr/>
        </p:nvSpPr>
        <p:spPr>
          <a:xfrm>
            <a:off x="1317158" y="1461796"/>
            <a:ext cx="357075" cy="357345"/>
          </a:xfrm>
          <a:prstGeom prst="donut">
            <a:avLst>
              <a:gd name="adj" fmla="val 7460"/>
            </a:avLst>
          </a:prstGeom>
          <a:solidFill>
            <a:srgbClr val="0E4EA2"/>
          </a:solidFill>
          <a:ln>
            <a:solidFill>
              <a:srgbClr val="0E4EA2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Bouée 47">
            <a:extLst>
              <a:ext uri="{FF2B5EF4-FFF2-40B4-BE49-F238E27FC236}">
                <a16:creationId xmlns:a16="http://schemas.microsoft.com/office/drawing/2014/main" id="{4F2D6C5E-4046-604D-8465-FBC199032E65}"/>
              </a:ext>
            </a:extLst>
          </p:cNvPr>
          <p:cNvSpPr/>
          <p:nvPr/>
        </p:nvSpPr>
        <p:spPr>
          <a:xfrm>
            <a:off x="930504" y="1708064"/>
            <a:ext cx="215496" cy="215659"/>
          </a:xfrm>
          <a:prstGeom prst="donut">
            <a:avLst>
              <a:gd name="adj" fmla="val 7460"/>
            </a:avLst>
          </a:prstGeom>
          <a:solidFill>
            <a:srgbClr val="0E4EA2"/>
          </a:solidFill>
          <a:ln>
            <a:solidFill>
              <a:srgbClr val="0E4EA2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E1485008-7FD5-6F49-88FD-D8FFB30D4FE4}"/>
              </a:ext>
            </a:extLst>
          </p:cNvPr>
          <p:cNvSpPr/>
          <p:nvPr/>
        </p:nvSpPr>
        <p:spPr>
          <a:xfrm>
            <a:off x="29483" y="29703"/>
            <a:ext cx="1574102" cy="1574340"/>
          </a:xfrm>
          <a:prstGeom prst="ellipse">
            <a:avLst/>
          </a:prstGeom>
          <a:solidFill>
            <a:srgbClr val="0E4EA2"/>
          </a:solidFill>
          <a:ln>
            <a:solidFill>
              <a:srgbClr val="0E4EA2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Parallélogramme 35">
            <a:extLst>
              <a:ext uri="{FF2B5EF4-FFF2-40B4-BE49-F238E27FC236}">
                <a16:creationId xmlns:a16="http://schemas.microsoft.com/office/drawing/2014/main" id="{DA247ED9-A295-8549-AB50-6F9CFA5911F7}"/>
              </a:ext>
            </a:extLst>
          </p:cNvPr>
          <p:cNvSpPr/>
          <p:nvPr/>
        </p:nvSpPr>
        <p:spPr>
          <a:xfrm>
            <a:off x="7914825" y="72965"/>
            <a:ext cx="4207415" cy="338679"/>
          </a:xfrm>
          <a:prstGeom prst="parallelogram">
            <a:avLst/>
          </a:prstGeom>
          <a:solidFill>
            <a:srgbClr val="1346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itre 1">
            <a:extLst>
              <a:ext uri="{FF2B5EF4-FFF2-40B4-BE49-F238E27FC236}">
                <a16:creationId xmlns:a16="http://schemas.microsoft.com/office/drawing/2014/main" id="{6247497F-01FB-4E42-B509-B04ED80FD50D}"/>
              </a:ext>
            </a:extLst>
          </p:cNvPr>
          <p:cNvSpPr txBox="1">
            <a:spLocks/>
          </p:cNvSpPr>
          <p:nvPr/>
        </p:nvSpPr>
        <p:spPr>
          <a:xfrm>
            <a:off x="7999680" y="-36401"/>
            <a:ext cx="4500494" cy="4425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telka Text" panose="02000503030000020004" pitchFamily="2" charset="0"/>
                <a:ea typeface="+mj-ea"/>
                <a:cs typeface="+mj-cs"/>
              </a:rPr>
              <a:t>Les </a:t>
            </a:r>
            <a:r>
              <a:rPr lang="fr-FR" sz="1600" dirty="0">
                <a:solidFill>
                  <a:prstClr val="white"/>
                </a:solidFill>
                <a:latin typeface="Etelka Text" panose="02000503030000020004" pitchFamily="2" charset="0"/>
              </a:rPr>
              <a:t>métiers d’avenir Rev3 en Hauts-de-France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telka Text" panose="02000503030000020004" pitchFamily="2" charset="0"/>
              <a:ea typeface="+mj-ea"/>
              <a:cs typeface="+mj-cs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7"/>
          <a:srcRect l="33686" t="-101" r="12094" b="507"/>
          <a:stretch/>
        </p:blipFill>
        <p:spPr>
          <a:xfrm>
            <a:off x="139863" y="126726"/>
            <a:ext cx="1378498" cy="1378498"/>
          </a:xfrm>
          <a:prstGeom prst="ellipse">
            <a:avLst/>
          </a:prstGeom>
        </p:spPr>
      </p:pic>
      <p:graphicFrame>
        <p:nvGraphicFramePr>
          <p:cNvPr id="2" name="Diagramme 1"/>
          <p:cNvGraphicFramePr/>
          <p:nvPr>
            <p:extLst/>
          </p:nvPr>
        </p:nvGraphicFramePr>
        <p:xfrm>
          <a:off x="9525" y="1708064"/>
          <a:ext cx="4847795" cy="5149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3" name="Imag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095" y="6092579"/>
            <a:ext cx="564629" cy="71804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606246" y="3459669"/>
            <a:ext cx="2370405" cy="650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0E4EA2"/>
                </a:solidFill>
                <a:latin typeface="Etelka Text" panose="02000503030000020004"/>
              </a:rPr>
              <a:t>HDF - Métisse </a:t>
            </a:r>
            <a:r>
              <a:rPr lang="fr-FR" sz="1400" dirty="0" smtClean="0">
                <a:solidFill>
                  <a:srgbClr val="0E4EA2"/>
                </a:solidFill>
                <a:latin typeface="Etelka Text" panose="02000503030000020004"/>
              </a:rPr>
              <a:t> </a:t>
            </a:r>
          </a:p>
          <a:p>
            <a:pPr algn="ctr"/>
            <a:r>
              <a:rPr lang="fr-FR" sz="1400" dirty="0" smtClean="0">
                <a:solidFill>
                  <a:srgbClr val="0E4EA2"/>
                </a:solidFill>
                <a:latin typeface="Etelka Text" panose="02000503030000020004"/>
              </a:rPr>
              <a:t>Recyclage de vêtements pour fabrication d’isolant </a:t>
            </a:r>
            <a:endParaRPr lang="fr-FR" sz="1400" dirty="0">
              <a:solidFill>
                <a:srgbClr val="0E4EA2"/>
              </a:solidFill>
              <a:latin typeface="Etelka Text" panose="020005030300000200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844637" y="3451367"/>
            <a:ext cx="2370405" cy="650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solidFill>
                  <a:srgbClr val="0E4EA2"/>
                </a:solidFill>
                <a:latin typeface="Etelka Text" panose="02000503030000020004"/>
              </a:rPr>
              <a:t>Gouzeaucourt</a:t>
            </a:r>
            <a:r>
              <a:rPr lang="fr-FR" sz="1400" b="1" dirty="0" smtClean="0">
                <a:solidFill>
                  <a:srgbClr val="0E4EA2"/>
                </a:solidFill>
                <a:latin typeface="Etelka Text" panose="02000503030000020004"/>
              </a:rPr>
              <a:t> - </a:t>
            </a:r>
            <a:r>
              <a:rPr lang="fr-FR" sz="1400" b="1" dirty="0" err="1">
                <a:solidFill>
                  <a:srgbClr val="0E4EA2"/>
                </a:solidFill>
                <a:latin typeface="Etelka Text" panose="02000503030000020004"/>
              </a:rPr>
              <a:t>I</a:t>
            </a:r>
            <a:r>
              <a:rPr lang="fr-FR" sz="1400" b="1" dirty="0" err="1" smtClean="0">
                <a:solidFill>
                  <a:srgbClr val="0E4EA2"/>
                </a:solidFill>
                <a:latin typeface="Etelka Text" panose="02000503030000020004"/>
              </a:rPr>
              <a:t>nnovafeed</a:t>
            </a:r>
            <a:r>
              <a:rPr lang="fr-FR" sz="1400" b="1" dirty="0" smtClean="0">
                <a:solidFill>
                  <a:srgbClr val="0E4EA2"/>
                </a:solidFill>
                <a:latin typeface="Etelka Text" panose="02000503030000020004"/>
              </a:rPr>
              <a:t> </a:t>
            </a:r>
            <a:r>
              <a:rPr lang="fr-FR" sz="1400" dirty="0" smtClean="0">
                <a:solidFill>
                  <a:srgbClr val="0E4EA2"/>
                </a:solidFill>
                <a:latin typeface="Etelka Text" panose="02000503030000020004"/>
              </a:rPr>
              <a:t> </a:t>
            </a:r>
          </a:p>
          <a:p>
            <a:pPr algn="ctr"/>
            <a:r>
              <a:rPr lang="fr-FR" sz="1200" dirty="0" smtClean="0">
                <a:solidFill>
                  <a:srgbClr val="0E4EA2"/>
                </a:solidFill>
                <a:latin typeface="Etelka Text" panose="02000503030000020004"/>
              </a:rPr>
              <a:t>Valorisation des produits </a:t>
            </a:r>
            <a:r>
              <a:rPr lang="fr-FR" sz="1200" dirty="0">
                <a:solidFill>
                  <a:srgbClr val="0E4EA2"/>
                </a:solidFill>
                <a:latin typeface="Etelka Text" panose="02000503030000020004"/>
              </a:rPr>
              <a:t>agricoles locaux pour l’élevage </a:t>
            </a:r>
            <a:r>
              <a:rPr lang="fr-FR" sz="1200" dirty="0" smtClean="0">
                <a:solidFill>
                  <a:srgbClr val="0E4EA2"/>
                </a:solidFill>
                <a:latin typeface="Etelka Text" panose="02000503030000020004"/>
              </a:rPr>
              <a:t>d’insectes</a:t>
            </a:r>
            <a:endParaRPr lang="fr-FR" sz="1200" dirty="0">
              <a:solidFill>
                <a:srgbClr val="0E4EA2"/>
              </a:solidFill>
              <a:latin typeface="Etelka Text" panose="02000503030000020004"/>
            </a:endParaRPr>
          </a:p>
        </p:txBody>
      </p:sp>
      <p:pic>
        <p:nvPicPr>
          <p:cNvPr id="3" name="Image 2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825" y="4229858"/>
            <a:ext cx="1800000" cy="1800000"/>
          </a:xfrm>
          <a:prstGeom prst="ellipse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606245" y="5658903"/>
            <a:ext cx="2393435" cy="7419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0E4EA2"/>
                </a:solidFill>
                <a:latin typeface="Etelka Text" panose="02000503030000020004"/>
              </a:rPr>
              <a:t>Anzin – CIV</a:t>
            </a:r>
          </a:p>
          <a:p>
            <a:pPr algn="ctr"/>
            <a:r>
              <a:rPr lang="fr-FR" sz="1200" dirty="0">
                <a:solidFill>
                  <a:srgbClr val="0E4EA2"/>
                </a:solidFill>
                <a:latin typeface="Etelka Text" panose="02000503030000020004"/>
              </a:rPr>
              <a:t>Hébergement </a:t>
            </a:r>
            <a:r>
              <a:rPr lang="fr-FR" sz="1200" dirty="0" smtClean="0">
                <a:solidFill>
                  <a:srgbClr val="0E4EA2"/>
                </a:solidFill>
                <a:latin typeface="Etelka Text" panose="02000503030000020004"/>
              </a:rPr>
              <a:t>serveurs </a:t>
            </a:r>
          </a:p>
          <a:p>
            <a:pPr algn="ctr"/>
            <a:r>
              <a:rPr lang="fr-FR" sz="1200" dirty="0" smtClean="0">
                <a:solidFill>
                  <a:srgbClr val="0E4EA2"/>
                </a:solidFill>
                <a:latin typeface="Etelka Text" panose="02000503030000020004"/>
              </a:rPr>
              <a:t>efficience énergétique : chaleur / chauffage / refroidissement </a:t>
            </a:r>
            <a:endParaRPr lang="fr-FR" sz="1200" dirty="0">
              <a:solidFill>
                <a:srgbClr val="0E4EA2"/>
              </a:solidFill>
              <a:latin typeface="Etelka Text" panose="02000503030000020004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674233" y="329602"/>
            <a:ext cx="9564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ANTICIPER ET ACCOMPAGNER LES COMPÉTENCES 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RÉSEAU DES MÉTIERS D’AVENIR REV3 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84873595-F67B-B941-870A-8DAE34E9BB0E}"/>
              </a:ext>
            </a:extLst>
          </p:cNvPr>
          <p:cNvSpPr txBox="1">
            <a:spLocks/>
          </p:cNvSpPr>
          <p:nvPr/>
        </p:nvSpPr>
        <p:spPr>
          <a:xfrm>
            <a:off x="1674233" y="1215085"/>
            <a:ext cx="9449349" cy="3985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200" b="1" dirty="0">
                <a:solidFill>
                  <a:srgbClr val="13468B"/>
                </a:solidFill>
                <a:latin typeface="Etelka Text" panose="02000503030000020004" pitchFamily="2" charset="0"/>
              </a:rPr>
              <a:t>Hauts-de-France  </a:t>
            </a:r>
            <a:r>
              <a:rPr lang="fr-FR" sz="2200" b="1" dirty="0" smtClean="0">
                <a:solidFill>
                  <a:srgbClr val="13468B"/>
                </a:solidFill>
                <a:latin typeface="Etelka Text" panose="02000503030000020004" pitchFamily="2" charset="0"/>
              </a:rPr>
              <a:t>/ </a:t>
            </a:r>
            <a:r>
              <a:rPr lang="fr-FR" sz="2000" i="1" dirty="0">
                <a:solidFill>
                  <a:schemeClr val="accent6">
                    <a:lumMod val="75000"/>
                  </a:schemeClr>
                </a:solidFill>
                <a:latin typeface="Etelka Text" panose="02000503030000020004" pitchFamily="2" charset="0"/>
              </a:rPr>
              <a:t>rev3, </a:t>
            </a:r>
            <a:r>
              <a:rPr lang="fr-FR" sz="2000" i="1" dirty="0" smtClean="0">
                <a:solidFill>
                  <a:schemeClr val="accent6">
                    <a:lumMod val="75000"/>
                  </a:schemeClr>
                </a:solidFill>
                <a:latin typeface="Etelka Text" panose="02000503030000020004" pitchFamily="2" charset="0"/>
              </a:rPr>
              <a:t>une approche filières – une articulation DREV3 - DTER</a:t>
            </a:r>
            <a:endParaRPr lang="fr-FR" sz="1800" i="1" dirty="0">
              <a:solidFill>
                <a:schemeClr val="accent6">
                  <a:lumMod val="75000"/>
                </a:schemeClr>
              </a:solidFill>
              <a:latin typeface="Etelka Text" panose="02000503030000020004" pitchFamily="2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246062" y="6400812"/>
            <a:ext cx="2743200" cy="365125"/>
          </a:xfrm>
        </p:spPr>
        <p:txBody>
          <a:bodyPr/>
          <a:lstStyle/>
          <a:p>
            <a:pPr algn="l"/>
            <a:fld id="{7067EE75-7BB0-4645-BEBE-6F3CDE023D08}" type="slidenum">
              <a:rPr lang="fr-FR" smtClean="0"/>
              <a:pPr algn="l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01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Grand écran</PresentationFormat>
  <Paragraphs>45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Etelka Text</vt:lpstr>
      <vt:lpstr>Thème Office</vt:lpstr>
      <vt:lpstr>Présentation PowerPoint</vt:lpstr>
      <vt:lpstr>Présentation PowerPoint</vt:lpstr>
    </vt:vector>
  </TitlesOfParts>
  <Company>Région Hauts-de-France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Aude GERARD</dc:creator>
  <cp:lastModifiedBy>utilisateur</cp:lastModifiedBy>
  <cp:revision>1</cp:revision>
  <dcterms:created xsi:type="dcterms:W3CDTF">2023-04-17T08:07:25Z</dcterms:created>
  <dcterms:modified xsi:type="dcterms:W3CDTF">2023-05-22T10:38:49Z</dcterms:modified>
</cp:coreProperties>
</file>